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</p:sldIdLst>
  <p:sldSz cx="10795000" cy="7200900"/>
  <p:notesSz cx="10795000" cy="72009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10101" y="2232279"/>
            <a:ext cx="9181148" cy="15121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1" i="0">
                <a:solidFill>
                  <a:srgbClr val="9AC840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20202" y="4032504"/>
            <a:ext cx="7560945" cy="1800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1" i="0">
                <a:solidFill>
                  <a:srgbClr val="9AC840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1" i="0">
                <a:solidFill>
                  <a:srgbClr val="9AC840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40067" y="1656207"/>
            <a:ext cx="4698587" cy="4752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62695" y="1656207"/>
            <a:ext cx="4698587" cy="4752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1" i="0">
                <a:solidFill>
                  <a:srgbClr val="9AC840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0803255" cy="7202170"/>
          </a:xfrm>
          <a:custGeom>
            <a:avLst/>
            <a:gdLst/>
            <a:ahLst/>
            <a:cxnLst/>
            <a:rect l="l" t="t" r="r" b="b"/>
            <a:pathLst>
              <a:path w="10803255" h="7202170">
                <a:moveTo>
                  <a:pt x="10802697" y="7201798"/>
                </a:moveTo>
                <a:lnTo>
                  <a:pt x="0" y="7201798"/>
                </a:lnTo>
                <a:lnTo>
                  <a:pt x="0" y="0"/>
                </a:lnTo>
                <a:lnTo>
                  <a:pt x="10802697" y="0"/>
                </a:lnTo>
                <a:lnTo>
                  <a:pt x="10802697" y="7201798"/>
                </a:lnTo>
                <a:close/>
              </a:path>
            </a:pathLst>
          </a:custGeom>
          <a:solidFill>
            <a:srgbClr val="FFF5E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6488" y="55825"/>
            <a:ext cx="10088373" cy="6661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1" i="0">
                <a:solidFill>
                  <a:srgbClr val="9AC840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0067" y="1656207"/>
            <a:ext cx="9721215" cy="4752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72459" y="6696837"/>
            <a:ext cx="3456432" cy="3600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40067" y="6696837"/>
            <a:ext cx="2484310" cy="3600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776972" y="6696837"/>
            <a:ext cx="2484310" cy="3600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Relationship Id="rId11" Type="http://schemas.openxmlformats.org/officeDocument/2006/relationships/image" Target="../media/image18.png"/><Relationship Id="rId12" Type="http://schemas.openxmlformats.org/officeDocument/2006/relationships/image" Target="../media/image19.png"/><Relationship Id="rId13" Type="http://schemas.openxmlformats.org/officeDocument/2006/relationships/image" Target="../media/image20.png"/><Relationship Id="rId14" Type="http://schemas.openxmlformats.org/officeDocument/2006/relationships/image" Target="../media/image21.png"/><Relationship Id="rId15" Type="http://schemas.openxmlformats.org/officeDocument/2006/relationships/image" Target="../media/image22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049523" y="925856"/>
            <a:ext cx="4300855" cy="2295525"/>
          </a:xfrm>
          <a:custGeom>
            <a:avLst/>
            <a:gdLst/>
            <a:ahLst/>
            <a:cxnLst/>
            <a:rect l="l" t="t" r="r" b="b"/>
            <a:pathLst>
              <a:path w="4300855" h="2295525">
                <a:moveTo>
                  <a:pt x="2904356" y="2295268"/>
                </a:moveTo>
                <a:lnTo>
                  <a:pt x="2849891" y="2295031"/>
                </a:lnTo>
                <a:lnTo>
                  <a:pt x="2796141" y="2294451"/>
                </a:lnTo>
                <a:lnTo>
                  <a:pt x="2743237" y="2293577"/>
                </a:lnTo>
                <a:lnTo>
                  <a:pt x="2691310" y="2292459"/>
                </a:lnTo>
                <a:lnTo>
                  <a:pt x="2640492" y="2291145"/>
                </a:lnTo>
                <a:lnTo>
                  <a:pt x="2590914" y="2289686"/>
                </a:lnTo>
                <a:lnTo>
                  <a:pt x="2542708" y="2288132"/>
                </a:lnTo>
                <a:lnTo>
                  <a:pt x="2496005" y="2286531"/>
                </a:lnTo>
                <a:lnTo>
                  <a:pt x="2407635" y="2283387"/>
                </a:lnTo>
                <a:lnTo>
                  <a:pt x="2366231" y="2281943"/>
                </a:lnTo>
                <a:lnTo>
                  <a:pt x="2326856" y="2280651"/>
                </a:lnTo>
                <a:lnTo>
                  <a:pt x="2254719" y="2278719"/>
                </a:lnTo>
                <a:lnTo>
                  <a:pt x="2192277" y="2277987"/>
                </a:lnTo>
                <a:lnTo>
                  <a:pt x="2156594" y="2278117"/>
                </a:lnTo>
                <a:lnTo>
                  <a:pt x="2079680" y="2279035"/>
                </a:lnTo>
                <a:lnTo>
                  <a:pt x="2038650" y="2279743"/>
                </a:lnTo>
                <a:lnTo>
                  <a:pt x="1996039" y="2280563"/>
                </a:lnTo>
                <a:lnTo>
                  <a:pt x="1906477" y="2282380"/>
                </a:lnTo>
                <a:lnTo>
                  <a:pt x="1859728" y="2283297"/>
                </a:lnTo>
                <a:lnTo>
                  <a:pt x="1811800" y="2284164"/>
                </a:lnTo>
                <a:lnTo>
                  <a:pt x="1762795" y="2284944"/>
                </a:lnTo>
                <a:lnTo>
                  <a:pt x="1712814" y="2285594"/>
                </a:lnTo>
                <a:lnTo>
                  <a:pt x="1661957" y="2286075"/>
                </a:lnTo>
                <a:lnTo>
                  <a:pt x="1610325" y="2286348"/>
                </a:lnTo>
                <a:lnTo>
                  <a:pt x="1558019" y="2286371"/>
                </a:lnTo>
                <a:lnTo>
                  <a:pt x="1505139" y="2286104"/>
                </a:lnTo>
                <a:lnTo>
                  <a:pt x="1451786" y="2285508"/>
                </a:lnTo>
                <a:lnTo>
                  <a:pt x="1398062" y="2284542"/>
                </a:lnTo>
                <a:lnTo>
                  <a:pt x="1344066" y="2283166"/>
                </a:lnTo>
                <a:lnTo>
                  <a:pt x="1289900" y="2281339"/>
                </a:lnTo>
                <a:lnTo>
                  <a:pt x="1235664" y="2279022"/>
                </a:lnTo>
                <a:lnTo>
                  <a:pt x="1181459" y="2276174"/>
                </a:lnTo>
                <a:lnTo>
                  <a:pt x="1127386" y="2272756"/>
                </a:lnTo>
                <a:lnTo>
                  <a:pt x="1073546" y="2268727"/>
                </a:lnTo>
                <a:lnTo>
                  <a:pt x="1020039" y="2264046"/>
                </a:lnTo>
                <a:lnTo>
                  <a:pt x="966966" y="2258674"/>
                </a:lnTo>
                <a:lnTo>
                  <a:pt x="914427" y="2252570"/>
                </a:lnTo>
                <a:lnTo>
                  <a:pt x="862525" y="2245695"/>
                </a:lnTo>
                <a:lnTo>
                  <a:pt x="811358" y="2238007"/>
                </a:lnTo>
                <a:lnTo>
                  <a:pt x="761029" y="2229468"/>
                </a:lnTo>
                <a:lnTo>
                  <a:pt x="711637" y="2220036"/>
                </a:lnTo>
                <a:lnTo>
                  <a:pt x="663284" y="2209672"/>
                </a:lnTo>
                <a:lnTo>
                  <a:pt x="616071" y="2198335"/>
                </a:lnTo>
                <a:lnTo>
                  <a:pt x="570097" y="2185985"/>
                </a:lnTo>
                <a:lnTo>
                  <a:pt x="525464" y="2172582"/>
                </a:lnTo>
                <a:lnTo>
                  <a:pt x="482273" y="2158086"/>
                </a:lnTo>
                <a:lnTo>
                  <a:pt x="440625" y="2142456"/>
                </a:lnTo>
                <a:lnTo>
                  <a:pt x="400619" y="2125653"/>
                </a:lnTo>
                <a:lnTo>
                  <a:pt x="362357" y="2107636"/>
                </a:lnTo>
                <a:lnTo>
                  <a:pt x="325940" y="2088365"/>
                </a:lnTo>
                <a:lnTo>
                  <a:pt x="291468" y="2067800"/>
                </a:lnTo>
                <a:lnTo>
                  <a:pt x="259042" y="2045900"/>
                </a:lnTo>
                <a:lnTo>
                  <a:pt x="228763" y="2022626"/>
                </a:lnTo>
                <a:lnTo>
                  <a:pt x="175049" y="1971793"/>
                </a:lnTo>
                <a:lnTo>
                  <a:pt x="131132" y="1914980"/>
                </a:lnTo>
                <a:lnTo>
                  <a:pt x="100388" y="1857275"/>
                </a:lnTo>
                <a:lnTo>
                  <a:pt x="72942" y="1785286"/>
                </a:lnTo>
                <a:lnTo>
                  <a:pt x="60589" y="1744595"/>
                </a:lnTo>
                <a:lnTo>
                  <a:pt x="49220" y="1701124"/>
                </a:lnTo>
                <a:lnTo>
                  <a:pt x="38889" y="1655139"/>
                </a:lnTo>
                <a:lnTo>
                  <a:pt x="29648" y="1606903"/>
                </a:lnTo>
                <a:lnTo>
                  <a:pt x="21553" y="1556680"/>
                </a:lnTo>
                <a:lnTo>
                  <a:pt x="14655" y="1504733"/>
                </a:lnTo>
                <a:lnTo>
                  <a:pt x="9008" y="1451328"/>
                </a:lnTo>
                <a:lnTo>
                  <a:pt x="4666" y="1396727"/>
                </a:lnTo>
                <a:lnTo>
                  <a:pt x="1681" y="1341195"/>
                </a:lnTo>
                <a:lnTo>
                  <a:pt x="108" y="1284997"/>
                </a:lnTo>
                <a:lnTo>
                  <a:pt x="0" y="1228395"/>
                </a:lnTo>
                <a:lnTo>
                  <a:pt x="1409" y="1171654"/>
                </a:lnTo>
                <a:lnTo>
                  <a:pt x="4390" y="1115038"/>
                </a:lnTo>
                <a:lnTo>
                  <a:pt x="8995" y="1058810"/>
                </a:lnTo>
                <a:lnTo>
                  <a:pt x="15279" y="1003236"/>
                </a:lnTo>
                <a:lnTo>
                  <a:pt x="23294" y="948578"/>
                </a:lnTo>
                <a:lnTo>
                  <a:pt x="33094" y="895101"/>
                </a:lnTo>
                <a:lnTo>
                  <a:pt x="38515" y="866760"/>
                </a:lnTo>
                <a:lnTo>
                  <a:pt x="43955" y="835866"/>
                </a:lnTo>
                <a:lnTo>
                  <a:pt x="55629" y="767497"/>
                </a:lnTo>
                <a:lnTo>
                  <a:pt x="69574" y="692159"/>
                </a:lnTo>
                <a:lnTo>
                  <a:pt x="77856" y="652552"/>
                </a:lnTo>
                <a:lnTo>
                  <a:pt x="87253" y="612014"/>
                </a:lnTo>
                <a:lnTo>
                  <a:pt x="97949" y="570814"/>
                </a:lnTo>
                <a:lnTo>
                  <a:pt x="110127" y="529224"/>
                </a:lnTo>
                <a:lnTo>
                  <a:pt x="123968" y="487513"/>
                </a:lnTo>
                <a:lnTo>
                  <a:pt x="139657" y="445953"/>
                </a:lnTo>
                <a:lnTo>
                  <a:pt x="157374" y="404813"/>
                </a:lnTo>
                <a:lnTo>
                  <a:pt x="177303" y="364363"/>
                </a:lnTo>
                <a:lnTo>
                  <a:pt x="199627" y="324875"/>
                </a:lnTo>
                <a:lnTo>
                  <a:pt x="224527" y="286619"/>
                </a:lnTo>
                <a:lnTo>
                  <a:pt x="252188" y="249864"/>
                </a:lnTo>
                <a:lnTo>
                  <a:pt x="282791" y="214881"/>
                </a:lnTo>
                <a:lnTo>
                  <a:pt x="316519" y="181942"/>
                </a:lnTo>
                <a:lnTo>
                  <a:pt x="353554" y="151315"/>
                </a:lnTo>
                <a:lnTo>
                  <a:pt x="394080" y="123271"/>
                </a:lnTo>
                <a:lnTo>
                  <a:pt x="438279" y="98081"/>
                </a:lnTo>
                <a:lnTo>
                  <a:pt x="486334" y="76015"/>
                </a:lnTo>
                <a:lnTo>
                  <a:pt x="538426" y="57344"/>
                </a:lnTo>
                <a:lnTo>
                  <a:pt x="594740" y="42337"/>
                </a:lnTo>
                <a:lnTo>
                  <a:pt x="655457" y="31266"/>
                </a:lnTo>
                <a:lnTo>
                  <a:pt x="702329" y="25006"/>
                </a:lnTo>
                <a:lnTo>
                  <a:pt x="749883" y="19521"/>
                </a:lnTo>
                <a:lnTo>
                  <a:pt x="798079" y="14782"/>
                </a:lnTo>
                <a:lnTo>
                  <a:pt x="846882" y="10760"/>
                </a:lnTo>
                <a:lnTo>
                  <a:pt x="896253" y="7424"/>
                </a:lnTo>
                <a:lnTo>
                  <a:pt x="946154" y="4745"/>
                </a:lnTo>
                <a:lnTo>
                  <a:pt x="996549" y="2692"/>
                </a:lnTo>
                <a:lnTo>
                  <a:pt x="1047399" y="1237"/>
                </a:lnTo>
                <a:lnTo>
                  <a:pt x="1098668" y="349"/>
                </a:lnTo>
                <a:lnTo>
                  <a:pt x="1150316" y="0"/>
                </a:lnTo>
                <a:lnTo>
                  <a:pt x="1202308" y="158"/>
                </a:lnTo>
                <a:lnTo>
                  <a:pt x="1254605" y="794"/>
                </a:lnTo>
                <a:lnTo>
                  <a:pt x="1307170" y="1879"/>
                </a:lnTo>
                <a:lnTo>
                  <a:pt x="1359965" y="3383"/>
                </a:lnTo>
                <a:lnTo>
                  <a:pt x="1412952" y="5277"/>
                </a:lnTo>
                <a:lnTo>
                  <a:pt x="1466095" y="7529"/>
                </a:lnTo>
                <a:lnTo>
                  <a:pt x="1519355" y="10111"/>
                </a:lnTo>
                <a:lnTo>
                  <a:pt x="1572695" y="12994"/>
                </a:lnTo>
                <a:lnTo>
                  <a:pt x="1626077" y="16146"/>
                </a:lnTo>
                <a:lnTo>
                  <a:pt x="1679464" y="19539"/>
                </a:lnTo>
                <a:lnTo>
                  <a:pt x="1732818" y="23143"/>
                </a:lnTo>
                <a:lnTo>
                  <a:pt x="1786101" y="26928"/>
                </a:lnTo>
                <a:lnTo>
                  <a:pt x="1839277" y="30864"/>
                </a:lnTo>
                <a:lnTo>
                  <a:pt x="1892307" y="34921"/>
                </a:lnTo>
                <a:lnTo>
                  <a:pt x="1945154" y="39071"/>
                </a:lnTo>
                <a:lnTo>
                  <a:pt x="1997781" y="43282"/>
                </a:lnTo>
                <a:lnTo>
                  <a:pt x="2050149" y="47527"/>
                </a:lnTo>
                <a:lnTo>
                  <a:pt x="2153960" y="55993"/>
                </a:lnTo>
                <a:lnTo>
                  <a:pt x="2205328" y="60156"/>
                </a:lnTo>
                <a:lnTo>
                  <a:pt x="2256287" y="64232"/>
                </a:lnTo>
                <a:lnTo>
                  <a:pt x="2306800" y="68192"/>
                </a:lnTo>
                <a:lnTo>
                  <a:pt x="2356830" y="72007"/>
                </a:lnTo>
                <a:lnTo>
                  <a:pt x="2406338" y="75645"/>
                </a:lnTo>
                <a:lnTo>
                  <a:pt x="2455287" y="79078"/>
                </a:lnTo>
                <a:lnTo>
                  <a:pt x="2503640" y="82276"/>
                </a:lnTo>
                <a:lnTo>
                  <a:pt x="2551359" y="85209"/>
                </a:lnTo>
                <a:lnTo>
                  <a:pt x="2598407" y="87847"/>
                </a:lnTo>
                <a:lnTo>
                  <a:pt x="2644745" y="90161"/>
                </a:lnTo>
                <a:lnTo>
                  <a:pt x="2690337" y="92121"/>
                </a:lnTo>
                <a:lnTo>
                  <a:pt x="2735144" y="93698"/>
                </a:lnTo>
                <a:lnTo>
                  <a:pt x="2779130" y="94860"/>
                </a:lnTo>
                <a:lnTo>
                  <a:pt x="2822256" y="95580"/>
                </a:lnTo>
                <a:lnTo>
                  <a:pt x="2864486" y="95826"/>
                </a:lnTo>
                <a:lnTo>
                  <a:pt x="2899228" y="95821"/>
                </a:lnTo>
                <a:lnTo>
                  <a:pt x="2936717" y="95853"/>
                </a:lnTo>
                <a:lnTo>
                  <a:pt x="2976724" y="95998"/>
                </a:lnTo>
                <a:lnTo>
                  <a:pt x="3019025" y="96327"/>
                </a:lnTo>
                <a:lnTo>
                  <a:pt x="3063392" y="96916"/>
                </a:lnTo>
                <a:lnTo>
                  <a:pt x="3109600" y="97837"/>
                </a:lnTo>
                <a:lnTo>
                  <a:pt x="3157421" y="99164"/>
                </a:lnTo>
                <a:lnTo>
                  <a:pt x="3206630" y="100970"/>
                </a:lnTo>
                <a:lnTo>
                  <a:pt x="3257001" y="103329"/>
                </a:lnTo>
                <a:lnTo>
                  <a:pt x="3308306" y="106315"/>
                </a:lnTo>
                <a:lnTo>
                  <a:pt x="3360320" y="110001"/>
                </a:lnTo>
                <a:lnTo>
                  <a:pt x="3412817" y="114461"/>
                </a:lnTo>
                <a:lnTo>
                  <a:pt x="3465569" y="119768"/>
                </a:lnTo>
                <a:lnTo>
                  <a:pt x="3518352" y="125996"/>
                </a:lnTo>
                <a:lnTo>
                  <a:pt x="3570938" y="133218"/>
                </a:lnTo>
                <a:lnTo>
                  <a:pt x="3623101" y="141509"/>
                </a:lnTo>
                <a:lnTo>
                  <a:pt x="3674615" y="150940"/>
                </a:lnTo>
                <a:lnTo>
                  <a:pt x="3725253" y="161587"/>
                </a:lnTo>
                <a:lnTo>
                  <a:pt x="3774790" y="173522"/>
                </a:lnTo>
                <a:lnTo>
                  <a:pt x="3822998" y="186820"/>
                </a:lnTo>
                <a:lnTo>
                  <a:pt x="3869652" y="201553"/>
                </a:lnTo>
                <a:lnTo>
                  <a:pt x="3914525" y="217796"/>
                </a:lnTo>
                <a:lnTo>
                  <a:pt x="3957391" y="235621"/>
                </a:lnTo>
                <a:lnTo>
                  <a:pt x="3998024" y="255102"/>
                </a:lnTo>
                <a:lnTo>
                  <a:pt x="4036197" y="276314"/>
                </a:lnTo>
                <a:lnTo>
                  <a:pt x="4071684" y="299329"/>
                </a:lnTo>
                <a:lnTo>
                  <a:pt x="4104259" y="324221"/>
                </a:lnTo>
                <a:lnTo>
                  <a:pt x="4133695" y="351064"/>
                </a:lnTo>
                <a:lnTo>
                  <a:pt x="4159767" y="379931"/>
                </a:lnTo>
                <a:lnTo>
                  <a:pt x="4182247" y="410895"/>
                </a:lnTo>
                <a:lnTo>
                  <a:pt x="4215527" y="479412"/>
                </a:lnTo>
                <a:lnTo>
                  <a:pt x="4227948" y="518744"/>
                </a:lnTo>
                <a:lnTo>
                  <a:pt x="4239366" y="561159"/>
                </a:lnTo>
                <a:lnTo>
                  <a:pt x="4249788" y="606403"/>
                </a:lnTo>
                <a:lnTo>
                  <a:pt x="4259220" y="654223"/>
                </a:lnTo>
                <a:lnTo>
                  <a:pt x="4267671" y="704364"/>
                </a:lnTo>
                <a:lnTo>
                  <a:pt x="4275145" y="756573"/>
                </a:lnTo>
                <a:lnTo>
                  <a:pt x="4281651" y="810595"/>
                </a:lnTo>
                <a:lnTo>
                  <a:pt x="4287195" y="866177"/>
                </a:lnTo>
                <a:lnTo>
                  <a:pt x="4291783" y="923064"/>
                </a:lnTo>
                <a:lnTo>
                  <a:pt x="4295422" y="981004"/>
                </a:lnTo>
                <a:lnTo>
                  <a:pt x="4298119" y="1039741"/>
                </a:lnTo>
                <a:lnTo>
                  <a:pt x="4299881" y="1099022"/>
                </a:lnTo>
                <a:lnTo>
                  <a:pt x="4300714" y="1158594"/>
                </a:lnTo>
                <a:lnTo>
                  <a:pt x="4300626" y="1218201"/>
                </a:lnTo>
                <a:lnTo>
                  <a:pt x="4299622" y="1277591"/>
                </a:lnTo>
                <a:lnTo>
                  <a:pt x="4297710" y="1336509"/>
                </a:lnTo>
                <a:lnTo>
                  <a:pt x="4294897" y="1394701"/>
                </a:lnTo>
                <a:lnTo>
                  <a:pt x="4291188" y="1451914"/>
                </a:lnTo>
                <a:lnTo>
                  <a:pt x="4286592" y="1507893"/>
                </a:lnTo>
                <a:lnTo>
                  <a:pt x="4281114" y="1562385"/>
                </a:lnTo>
                <a:lnTo>
                  <a:pt x="4274761" y="1615135"/>
                </a:lnTo>
                <a:lnTo>
                  <a:pt x="4267540" y="1665891"/>
                </a:lnTo>
                <a:lnTo>
                  <a:pt x="4259458" y="1714397"/>
                </a:lnTo>
                <a:lnTo>
                  <a:pt x="4250522" y="1760400"/>
                </a:lnTo>
                <a:lnTo>
                  <a:pt x="4240738" y="1803646"/>
                </a:lnTo>
                <a:lnTo>
                  <a:pt x="4230113" y="1843881"/>
                </a:lnTo>
                <a:lnTo>
                  <a:pt x="4218653" y="1880851"/>
                </a:lnTo>
                <a:lnTo>
                  <a:pt x="4193258" y="1943981"/>
                </a:lnTo>
                <a:lnTo>
                  <a:pt x="4164607" y="1991005"/>
                </a:lnTo>
                <a:lnTo>
                  <a:pt x="4113647" y="2044812"/>
                </a:lnTo>
                <a:lnTo>
                  <a:pt x="4084047" y="2069245"/>
                </a:lnTo>
                <a:lnTo>
                  <a:pt x="4051874" y="2092098"/>
                </a:lnTo>
                <a:lnTo>
                  <a:pt x="4017260" y="2113420"/>
                </a:lnTo>
                <a:lnTo>
                  <a:pt x="3980337" y="2133259"/>
                </a:lnTo>
                <a:lnTo>
                  <a:pt x="3941237" y="2151667"/>
                </a:lnTo>
                <a:lnTo>
                  <a:pt x="3900090" y="2168692"/>
                </a:lnTo>
                <a:lnTo>
                  <a:pt x="3857028" y="2184383"/>
                </a:lnTo>
                <a:lnTo>
                  <a:pt x="3812184" y="2198791"/>
                </a:lnTo>
                <a:lnTo>
                  <a:pt x="3765687" y="2211965"/>
                </a:lnTo>
                <a:lnTo>
                  <a:pt x="3717669" y="2223953"/>
                </a:lnTo>
                <a:lnTo>
                  <a:pt x="3668263" y="2234807"/>
                </a:lnTo>
                <a:lnTo>
                  <a:pt x="3617599" y="2244575"/>
                </a:lnTo>
                <a:lnTo>
                  <a:pt x="3565810" y="2253306"/>
                </a:lnTo>
                <a:lnTo>
                  <a:pt x="3513025" y="2261051"/>
                </a:lnTo>
                <a:lnTo>
                  <a:pt x="3459378" y="2267858"/>
                </a:lnTo>
                <a:lnTo>
                  <a:pt x="3404999" y="2273778"/>
                </a:lnTo>
                <a:lnTo>
                  <a:pt x="3350020" y="2278859"/>
                </a:lnTo>
                <a:lnTo>
                  <a:pt x="3294572" y="2283151"/>
                </a:lnTo>
                <a:lnTo>
                  <a:pt x="3238787" y="2286704"/>
                </a:lnTo>
                <a:lnTo>
                  <a:pt x="3182796" y="2289567"/>
                </a:lnTo>
                <a:lnTo>
                  <a:pt x="3126731" y="2291790"/>
                </a:lnTo>
                <a:lnTo>
                  <a:pt x="3070723" y="2293422"/>
                </a:lnTo>
                <a:lnTo>
                  <a:pt x="3014903" y="2294513"/>
                </a:lnTo>
                <a:lnTo>
                  <a:pt x="2959404" y="2295111"/>
                </a:lnTo>
                <a:lnTo>
                  <a:pt x="2904356" y="2295268"/>
                </a:lnTo>
                <a:close/>
              </a:path>
            </a:pathLst>
          </a:custGeom>
          <a:solidFill>
            <a:srgbClr val="F4E353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3289031" y="3071565"/>
            <a:ext cx="3162300" cy="3898265"/>
            <a:chOff x="3289031" y="3071565"/>
            <a:chExt cx="3162300" cy="389826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84919" y="5254964"/>
              <a:ext cx="1238405" cy="1714713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89031" y="3071565"/>
              <a:ext cx="3162286" cy="2327536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 rot="21060000">
            <a:off x="4045044" y="3590850"/>
            <a:ext cx="1981184" cy="1225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965"/>
              </a:lnSpc>
            </a:pPr>
            <a:r>
              <a:rPr dirty="0" sz="950">
                <a:solidFill>
                  <a:srgbClr val="5C7726"/>
                </a:solidFill>
                <a:latin typeface="Tahoma"/>
                <a:cs typeface="Tahoma"/>
              </a:rPr>
              <a:t>Sourc</a:t>
            </a:r>
            <a:r>
              <a:rPr dirty="0" baseline="2923" sz="1425">
                <a:solidFill>
                  <a:srgbClr val="5C7726"/>
                </a:solidFill>
                <a:latin typeface="Tahoma"/>
                <a:cs typeface="Tahoma"/>
              </a:rPr>
              <a:t>es</a:t>
            </a:r>
            <a:r>
              <a:rPr dirty="0" baseline="2923" sz="1425" spc="-104">
                <a:solidFill>
                  <a:srgbClr val="5C7726"/>
                </a:solidFill>
                <a:latin typeface="Tahoma"/>
                <a:cs typeface="Tahoma"/>
              </a:rPr>
              <a:t> </a:t>
            </a:r>
            <a:r>
              <a:rPr dirty="0" baseline="2923" sz="1425">
                <a:solidFill>
                  <a:srgbClr val="5C7726"/>
                </a:solidFill>
                <a:latin typeface="Tahoma"/>
                <a:cs typeface="Tahoma"/>
              </a:rPr>
              <a:t>possible</a:t>
            </a:r>
            <a:r>
              <a:rPr dirty="0" baseline="5847" sz="1425">
                <a:solidFill>
                  <a:srgbClr val="5C7726"/>
                </a:solidFill>
                <a:latin typeface="Tahoma"/>
                <a:cs typeface="Tahoma"/>
              </a:rPr>
              <a:t>s</a:t>
            </a:r>
            <a:r>
              <a:rPr dirty="0" baseline="5847" sz="1425" spc="-97">
                <a:solidFill>
                  <a:srgbClr val="5C7726"/>
                </a:solidFill>
                <a:latin typeface="Tahoma"/>
                <a:cs typeface="Tahoma"/>
              </a:rPr>
              <a:t> </a:t>
            </a:r>
            <a:r>
              <a:rPr dirty="0" baseline="5847" sz="1425" spc="-15">
                <a:solidFill>
                  <a:srgbClr val="5C7726"/>
                </a:solidFill>
                <a:latin typeface="Tahoma"/>
                <a:cs typeface="Tahoma"/>
              </a:rPr>
              <a:t>de</a:t>
            </a:r>
            <a:r>
              <a:rPr dirty="0" baseline="5847" sz="1425" spc="-104">
                <a:solidFill>
                  <a:srgbClr val="5C7726"/>
                </a:solidFill>
                <a:latin typeface="Tahoma"/>
                <a:cs typeface="Tahoma"/>
              </a:rPr>
              <a:t> </a:t>
            </a:r>
            <a:r>
              <a:rPr dirty="0" baseline="5847" sz="1425" spc="-15">
                <a:solidFill>
                  <a:srgbClr val="5C7726"/>
                </a:solidFill>
                <a:latin typeface="Tahoma"/>
                <a:cs typeface="Tahoma"/>
              </a:rPr>
              <a:t>contam</a:t>
            </a:r>
            <a:r>
              <a:rPr dirty="0" baseline="8771" sz="1425" spc="-15">
                <a:solidFill>
                  <a:srgbClr val="5C7726"/>
                </a:solidFill>
                <a:latin typeface="Tahoma"/>
                <a:cs typeface="Tahoma"/>
              </a:rPr>
              <a:t>ination</a:t>
            </a:r>
            <a:r>
              <a:rPr dirty="0" baseline="8771" sz="1425" spc="-97">
                <a:solidFill>
                  <a:srgbClr val="5C7726"/>
                </a:solidFill>
                <a:latin typeface="Tahoma"/>
                <a:cs typeface="Tahoma"/>
              </a:rPr>
              <a:t> </a:t>
            </a:r>
            <a:r>
              <a:rPr dirty="0" baseline="8771" sz="1425" spc="-75">
                <a:solidFill>
                  <a:srgbClr val="5C7726"/>
                </a:solidFill>
                <a:latin typeface="Tahoma"/>
                <a:cs typeface="Tahoma"/>
              </a:rPr>
              <a:t>:</a:t>
            </a:r>
            <a:endParaRPr baseline="8771" sz="1425">
              <a:latin typeface="Tahoma"/>
              <a:cs typeface="Tahoma"/>
            </a:endParaRPr>
          </a:p>
        </p:txBody>
      </p:sp>
      <p:sp>
        <p:nvSpPr>
          <p:cNvPr id="7" name="object 7" descr=""/>
          <p:cNvSpPr txBox="1"/>
          <p:nvPr/>
        </p:nvSpPr>
        <p:spPr>
          <a:xfrm rot="21060000">
            <a:off x="4215563" y="3749337"/>
            <a:ext cx="1694173" cy="1225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965"/>
              </a:lnSpc>
            </a:pPr>
            <a:r>
              <a:rPr dirty="0" sz="950" spc="-20">
                <a:solidFill>
                  <a:srgbClr val="5C7726"/>
                </a:solidFill>
                <a:latin typeface="Tahoma"/>
                <a:cs typeface="Tahoma"/>
              </a:rPr>
              <a:t>anima</a:t>
            </a:r>
            <a:r>
              <a:rPr dirty="0" baseline="2923" sz="1425" spc="-30">
                <a:solidFill>
                  <a:srgbClr val="5C7726"/>
                </a:solidFill>
                <a:latin typeface="Tahoma"/>
                <a:cs typeface="Tahoma"/>
              </a:rPr>
              <a:t>l</a:t>
            </a:r>
            <a:r>
              <a:rPr dirty="0" baseline="2923" sz="1425" spc="-120">
                <a:solidFill>
                  <a:srgbClr val="5C7726"/>
                </a:solidFill>
                <a:latin typeface="Tahoma"/>
                <a:cs typeface="Tahoma"/>
              </a:rPr>
              <a:t> </a:t>
            </a:r>
            <a:r>
              <a:rPr dirty="0" baseline="2923" sz="1425" spc="-15">
                <a:solidFill>
                  <a:srgbClr val="5C7726"/>
                </a:solidFill>
                <a:latin typeface="Tahoma"/>
                <a:cs typeface="Tahoma"/>
              </a:rPr>
              <a:t>porteur</a:t>
            </a:r>
            <a:r>
              <a:rPr dirty="0" baseline="2923" sz="1425" spc="-112">
                <a:solidFill>
                  <a:srgbClr val="5C7726"/>
                </a:solidFill>
                <a:latin typeface="Tahoma"/>
                <a:cs typeface="Tahoma"/>
              </a:rPr>
              <a:t> </a:t>
            </a:r>
            <a:r>
              <a:rPr dirty="0" baseline="2923" sz="1425" spc="-15">
                <a:solidFill>
                  <a:srgbClr val="5C7726"/>
                </a:solidFill>
                <a:latin typeface="Tahoma"/>
                <a:cs typeface="Tahoma"/>
              </a:rPr>
              <a:t>de</a:t>
            </a:r>
            <a:r>
              <a:rPr dirty="0" baseline="2923" sz="1425" spc="-120">
                <a:solidFill>
                  <a:srgbClr val="5C7726"/>
                </a:solidFill>
                <a:latin typeface="Tahoma"/>
                <a:cs typeface="Tahoma"/>
              </a:rPr>
              <a:t> </a:t>
            </a:r>
            <a:r>
              <a:rPr dirty="0" baseline="5847" sz="1425" spc="-15">
                <a:solidFill>
                  <a:srgbClr val="5C7726"/>
                </a:solidFill>
                <a:latin typeface="Tahoma"/>
                <a:cs typeface="Tahoma"/>
              </a:rPr>
              <a:t>dartres,</a:t>
            </a:r>
            <a:r>
              <a:rPr dirty="0" baseline="5847" sz="1425" spc="-112">
                <a:solidFill>
                  <a:srgbClr val="5C7726"/>
                </a:solidFill>
                <a:latin typeface="Tahoma"/>
                <a:cs typeface="Tahoma"/>
              </a:rPr>
              <a:t> </a:t>
            </a:r>
            <a:r>
              <a:rPr dirty="0" baseline="5847" sz="1425" spc="-30">
                <a:solidFill>
                  <a:srgbClr val="5C7726"/>
                </a:solidFill>
                <a:latin typeface="Tahoma"/>
                <a:cs typeface="Tahoma"/>
              </a:rPr>
              <a:t>au</a:t>
            </a:r>
            <a:r>
              <a:rPr dirty="0" baseline="8771" sz="1425" spc="-30">
                <a:solidFill>
                  <a:srgbClr val="5C7726"/>
                </a:solidFill>
                <a:latin typeface="Tahoma"/>
                <a:cs typeface="Tahoma"/>
              </a:rPr>
              <a:t>ge,</a:t>
            </a:r>
            <a:endParaRPr baseline="8771" sz="1425">
              <a:latin typeface="Tahoma"/>
              <a:cs typeface="Tahoma"/>
            </a:endParaRPr>
          </a:p>
        </p:txBody>
      </p:sp>
      <p:sp>
        <p:nvSpPr>
          <p:cNvPr id="8" name="object 8" descr=""/>
          <p:cNvSpPr txBox="1"/>
          <p:nvPr/>
        </p:nvSpPr>
        <p:spPr>
          <a:xfrm rot="21060000">
            <a:off x="4170205" y="3908976"/>
            <a:ext cx="1838604" cy="1225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965"/>
              </a:lnSpc>
            </a:pPr>
            <a:r>
              <a:rPr dirty="0" sz="950" spc="-10">
                <a:solidFill>
                  <a:srgbClr val="5C7726"/>
                </a:solidFill>
                <a:latin typeface="Tahoma"/>
                <a:cs typeface="Tahoma"/>
              </a:rPr>
              <a:t>corna</a:t>
            </a:r>
            <a:r>
              <a:rPr dirty="0" baseline="2923" sz="1425" spc="-15">
                <a:solidFill>
                  <a:srgbClr val="5C7726"/>
                </a:solidFill>
                <a:latin typeface="Tahoma"/>
                <a:cs typeface="Tahoma"/>
              </a:rPr>
              <a:t>dis,</a:t>
            </a:r>
            <a:r>
              <a:rPr dirty="0" baseline="2923" sz="1425" spc="-135">
                <a:solidFill>
                  <a:srgbClr val="5C7726"/>
                </a:solidFill>
                <a:latin typeface="Tahoma"/>
                <a:cs typeface="Tahoma"/>
              </a:rPr>
              <a:t> </a:t>
            </a:r>
            <a:r>
              <a:rPr dirty="0" baseline="2923" sz="1425" spc="-15">
                <a:solidFill>
                  <a:srgbClr val="5C7726"/>
                </a:solidFill>
                <a:latin typeface="Tahoma"/>
                <a:cs typeface="Tahoma"/>
              </a:rPr>
              <a:t>murs</a:t>
            </a:r>
            <a:r>
              <a:rPr dirty="0" baseline="2923" sz="1425" spc="-135">
                <a:solidFill>
                  <a:srgbClr val="5C7726"/>
                </a:solidFill>
                <a:latin typeface="Tahoma"/>
                <a:cs typeface="Tahoma"/>
              </a:rPr>
              <a:t> </a:t>
            </a:r>
            <a:r>
              <a:rPr dirty="0" baseline="2923" sz="1425">
                <a:solidFill>
                  <a:srgbClr val="5C7726"/>
                </a:solidFill>
                <a:latin typeface="Tahoma"/>
                <a:cs typeface="Tahoma"/>
              </a:rPr>
              <a:t>et</a:t>
            </a:r>
            <a:r>
              <a:rPr dirty="0" baseline="2923" sz="1425" spc="-135">
                <a:solidFill>
                  <a:srgbClr val="5C7726"/>
                </a:solidFill>
                <a:latin typeface="Tahoma"/>
                <a:cs typeface="Tahoma"/>
              </a:rPr>
              <a:t> </a:t>
            </a:r>
            <a:r>
              <a:rPr dirty="0" baseline="5847" sz="1425">
                <a:solidFill>
                  <a:srgbClr val="5C7726"/>
                </a:solidFill>
                <a:latin typeface="Tahoma"/>
                <a:cs typeface="Tahoma"/>
              </a:rPr>
              <a:t>clôtures,</a:t>
            </a:r>
            <a:r>
              <a:rPr dirty="0" baseline="5847" sz="1425" spc="-135">
                <a:solidFill>
                  <a:srgbClr val="5C7726"/>
                </a:solidFill>
                <a:latin typeface="Tahoma"/>
                <a:cs typeface="Tahoma"/>
              </a:rPr>
              <a:t> </a:t>
            </a:r>
            <a:r>
              <a:rPr dirty="0" baseline="5847" sz="1425" spc="-15">
                <a:solidFill>
                  <a:srgbClr val="5C7726"/>
                </a:solidFill>
                <a:latin typeface="Tahoma"/>
                <a:cs typeface="Tahoma"/>
              </a:rPr>
              <a:t>c</a:t>
            </a:r>
            <a:r>
              <a:rPr dirty="0" baseline="8771" sz="1425" spc="-15">
                <a:solidFill>
                  <a:srgbClr val="5C7726"/>
                </a:solidFill>
                <a:latin typeface="Tahoma"/>
                <a:cs typeface="Tahoma"/>
              </a:rPr>
              <a:t>ordes,</a:t>
            </a:r>
            <a:endParaRPr baseline="8771" sz="1425">
              <a:latin typeface="Tahoma"/>
              <a:cs typeface="Tahoma"/>
            </a:endParaRPr>
          </a:p>
        </p:txBody>
      </p:sp>
      <p:sp>
        <p:nvSpPr>
          <p:cNvPr id="9" name="object 9" descr=""/>
          <p:cNvSpPr txBox="1"/>
          <p:nvPr/>
        </p:nvSpPr>
        <p:spPr>
          <a:xfrm rot="21060000">
            <a:off x="4537168" y="4070403"/>
            <a:ext cx="1109782" cy="1225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965"/>
              </a:lnSpc>
            </a:pPr>
            <a:r>
              <a:rPr dirty="0" sz="950" spc="-10">
                <a:solidFill>
                  <a:srgbClr val="5C7726"/>
                </a:solidFill>
                <a:latin typeface="Tahoma"/>
                <a:cs typeface="Tahoma"/>
              </a:rPr>
              <a:t>matér</a:t>
            </a:r>
            <a:r>
              <a:rPr dirty="0" baseline="2923" sz="1425" spc="-15">
                <a:solidFill>
                  <a:srgbClr val="5C7726"/>
                </a:solidFill>
                <a:latin typeface="Tahoma"/>
                <a:cs typeface="Tahoma"/>
              </a:rPr>
              <a:t>iel</a:t>
            </a:r>
            <a:r>
              <a:rPr dirty="0" baseline="2923" sz="1425" spc="-120">
                <a:solidFill>
                  <a:srgbClr val="5C7726"/>
                </a:solidFill>
                <a:latin typeface="Tahoma"/>
                <a:cs typeface="Tahoma"/>
              </a:rPr>
              <a:t> </a:t>
            </a:r>
            <a:r>
              <a:rPr dirty="0" baseline="2923" sz="1425" spc="-15">
                <a:solidFill>
                  <a:srgbClr val="5C7726"/>
                </a:solidFill>
                <a:latin typeface="Tahoma"/>
                <a:cs typeface="Tahoma"/>
              </a:rPr>
              <a:t>de</a:t>
            </a:r>
            <a:r>
              <a:rPr dirty="0" baseline="2923" sz="1425" spc="-120">
                <a:solidFill>
                  <a:srgbClr val="5C7726"/>
                </a:solidFill>
                <a:latin typeface="Tahoma"/>
                <a:cs typeface="Tahoma"/>
              </a:rPr>
              <a:t> </a:t>
            </a:r>
            <a:r>
              <a:rPr dirty="0" baseline="2923" sz="1425" spc="-15">
                <a:solidFill>
                  <a:srgbClr val="5C7726"/>
                </a:solidFill>
                <a:latin typeface="Tahoma"/>
                <a:cs typeface="Tahoma"/>
              </a:rPr>
              <a:t>pansa</a:t>
            </a:r>
            <a:r>
              <a:rPr dirty="0" baseline="5847" sz="1425" spc="-15">
                <a:solidFill>
                  <a:srgbClr val="5C7726"/>
                </a:solidFill>
                <a:latin typeface="Tahoma"/>
                <a:cs typeface="Tahoma"/>
              </a:rPr>
              <a:t>ge.</a:t>
            </a:r>
            <a:endParaRPr baseline="5847" sz="1425">
              <a:latin typeface="Tahoma"/>
              <a:cs typeface="Tahoma"/>
            </a:endParaRPr>
          </a:p>
        </p:txBody>
      </p:sp>
      <p:sp>
        <p:nvSpPr>
          <p:cNvPr id="10" name="object 10" descr=""/>
          <p:cNvSpPr txBox="1"/>
          <p:nvPr/>
        </p:nvSpPr>
        <p:spPr>
          <a:xfrm rot="21060000">
            <a:off x="4280926" y="4323416"/>
            <a:ext cx="1760680" cy="1225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965"/>
              </a:lnSpc>
            </a:pPr>
            <a:r>
              <a:rPr dirty="0" sz="950">
                <a:solidFill>
                  <a:srgbClr val="5C7726"/>
                </a:solidFill>
                <a:latin typeface="Tahoma"/>
                <a:cs typeface="Tahoma"/>
              </a:rPr>
              <a:t>Transmissible</a:t>
            </a:r>
            <a:r>
              <a:rPr dirty="0" sz="950" spc="-75">
                <a:solidFill>
                  <a:srgbClr val="5C7726"/>
                </a:solidFill>
                <a:latin typeface="Tahoma"/>
                <a:cs typeface="Tahoma"/>
              </a:rPr>
              <a:t> </a:t>
            </a:r>
            <a:r>
              <a:rPr dirty="0" sz="950" spc="-10">
                <a:solidFill>
                  <a:srgbClr val="5C7726"/>
                </a:solidFill>
                <a:latin typeface="Tahoma"/>
                <a:cs typeface="Tahoma"/>
              </a:rPr>
              <a:t>à</a:t>
            </a:r>
            <a:r>
              <a:rPr dirty="0" sz="950" spc="-75">
                <a:solidFill>
                  <a:srgbClr val="5C7726"/>
                </a:solidFill>
                <a:latin typeface="Tahoma"/>
                <a:cs typeface="Tahoma"/>
              </a:rPr>
              <a:t> </a:t>
            </a:r>
            <a:r>
              <a:rPr dirty="0" sz="950" spc="-25">
                <a:solidFill>
                  <a:srgbClr val="5C7726"/>
                </a:solidFill>
                <a:latin typeface="Tahoma"/>
                <a:cs typeface="Tahoma"/>
              </a:rPr>
              <a:t>l’Homm</a:t>
            </a:r>
            <a:r>
              <a:rPr dirty="0" baseline="2923" sz="1425" spc="-37">
                <a:solidFill>
                  <a:srgbClr val="5C7726"/>
                </a:solidFill>
                <a:latin typeface="Tahoma"/>
                <a:cs typeface="Tahoma"/>
              </a:rPr>
              <a:t>e,</a:t>
            </a:r>
            <a:r>
              <a:rPr dirty="0" baseline="2923" sz="1425" spc="-112">
                <a:solidFill>
                  <a:srgbClr val="5C7726"/>
                </a:solidFill>
                <a:latin typeface="Tahoma"/>
                <a:cs typeface="Tahoma"/>
              </a:rPr>
              <a:t> </a:t>
            </a:r>
            <a:r>
              <a:rPr dirty="0" baseline="2923" sz="1425">
                <a:solidFill>
                  <a:srgbClr val="5C7726"/>
                </a:solidFill>
                <a:latin typeface="Tahoma"/>
                <a:cs typeface="Tahoma"/>
              </a:rPr>
              <a:t>les</a:t>
            </a:r>
            <a:r>
              <a:rPr dirty="0" baseline="2923" sz="1425" spc="-112">
                <a:solidFill>
                  <a:srgbClr val="5C7726"/>
                </a:solidFill>
                <a:latin typeface="Tahoma"/>
                <a:cs typeface="Tahoma"/>
              </a:rPr>
              <a:t> </a:t>
            </a:r>
            <a:r>
              <a:rPr dirty="0" baseline="2923" sz="1425" spc="-30">
                <a:solidFill>
                  <a:srgbClr val="5C7726"/>
                </a:solidFill>
                <a:latin typeface="Tahoma"/>
                <a:cs typeface="Tahoma"/>
              </a:rPr>
              <a:t>plus</a:t>
            </a:r>
            <a:endParaRPr baseline="2923" sz="1425">
              <a:latin typeface="Tahoma"/>
              <a:cs typeface="Tahoma"/>
            </a:endParaRPr>
          </a:p>
        </p:txBody>
      </p:sp>
      <p:sp>
        <p:nvSpPr>
          <p:cNvPr id="11" name="object 11" descr=""/>
          <p:cNvSpPr txBox="1"/>
          <p:nvPr/>
        </p:nvSpPr>
        <p:spPr>
          <a:xfrm rot="21060000">
            <a:off x="4211395" y="4484943"/>
            <a:ext cx="1927315" cy="1225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965"/>
              </a:lnSpc>
            </a:pPr>
            <a:r>
              <a:rPr dirty="0" sz="950">
                <a:solidFill>
                  <a:srgbClr val="5C7726"/>
                </a:solidFill>
                <a:latin typeface="Tahoma"/>
                <a:cs typeface="Tahoma"/>
              </a:rPr>
              <a:t>touchés</a:t>
            </a:r>
            <a:r>
              <a:rPr dirty="0" sz="950" spc="-70">
                <a:solidFill>
                  <a:srgbClr val="5C7726"/>
                </a:solidFill>
                <a:latin typeface="Tahoma"/>
                <a:cs typeface="Tahoma"/>
              </a:rPr>
              <a:t> </a:t>
            </a:r>
            <a:r>
              <a:rPr dirty="0" sz="950" spc="-20">
                <a:solidFill>
                  <a:srgbClr val="5C7726"/>
                </a:solidFill>
                <a:latin typeface="Tahoma"/>
                <a:cs typeface="Tahoma"/>
              </a:rPr>
              <a:t>:</a:t>
            </a:r>
            <a:r>
              <a:rPr dirty="0" sz="950" spc="-70">
                <a:solidFill>
                  <a:srgbClr val="5C7726"/>
                </a:solidFill>
                <a:latin typeface="Tahoma"/>
                <a:cs typeface="Tahoma"/>
              </a:rPr>
              <a:t> </a:t>
            </a:r>
            <a:r>
              <a:rPr dirty="0" sz="950">
                <a:solidFill>
                  <a:srgbClr val="5C7726"/>
                </a:solidFill>
                <a:latin typeface="Tahoma"/>
                <a:cs typeface="Tahoma"/>
              </a:rPr>
              <a:t>les</a:t>
            </a:r>
            <a:r>
              <a:rPr dirty="0" sz="950" spc="-70">
                <a:solidFill>
                  <a:srgbClr val="5C7726"/>
                </a:solidFill>
                <a:latin typeface="Tahoma"/>
                <a:cs typeface="Tahoma"/>
              </a:rPr>
              <a:t> </a:t>
            </a:r>
            <a:r>
              <a:rPr dirty="0" sz="950">
                <a:solidFill>
                  <a:srgbClr val="5C7726"/>
                </a:solidFill>
                <a:latin typeface="Tahoma"/>
                <a:cs typeface="Tahoma"/>
              </a:rPr>
              <a:t>enfants</a:t>
            </a:r>
            <a:r>
              <a:rPr dirty="0" sz="950" spc="-65">
                <a:solidFill>
                  <a:srgbClr val="5C7726"/>
                </a:solidFill>
                <a:latin typeface="Tahoma"/>
                <a:cs typeface="Tahoma"/>
              </a:rPr>
              <a:t> </a:t>
            </a:r>
            <a:r>
              <a:rPr dirty="0" sz="950" spc="-215">
                <a:solidFill>
                  <a:srgbClr val="5C7726"/>
                </a:solidFill>
                <a:latin typeface="Tahoma"/>
                <a:cs typeface="Tahoma"/>
              </a:rPr>
              <a:t>+</a:t>
            </a:r>
            <a:r>
              <a:rPr dirty="0" sz="950" spc="-70">
                <a:solidFill>
                  <a:srgbClr val="5C7726"/>
                </a:solidFill>
                <a:latin typeface="Tahoma"/>
                <a:cs typeface="Tahoma"/>
              </a:rPr>
              <a:t> </a:t>
            </a:r>
            <a:r>
              <a:rPr dirty="0" baseline="2923" sz="1425">
                <a:solidFill>
                  <a:srgbClr val="5C7726"/>
                </a:solidFill>
                <a:latin typeface="Tahoma"/>
                <a:cs typeface="Tahoma"/>
              </a:rPr>
              <a:t>les</a:t>
            </a:r>
            <a:r>
              <a:rPr dirty="0" baseline="2923" sz="1425" spc="-104">
                <a:solidFill>
                  <a:srgbClr val="5C7726"/>
                </a:solidFill>
                <a:latin typeface="Tahoma"/>
                <a:cs typeface="Tahoma"/>
              </a:rPr>
              <a:t> </a:t>
            </a:r>
            <a:r>
              <a:rPr dirty="0" baseline="2923" sz="1425">
                <a:solidFill>
                  <a:srgbClr val="5C7726"/>
                </a:solidFill>
                <a:latin typeface="Tahoma"/>
                <a:cs typeface="Tahoma"/>
              </a:rPr>
              <a:t>éleveurs</a:t>
            </a:r>
            <a:r>
              <a:rPr dirty="0" baseline="2923" sz="1425" spc="-104">
                <a:solidFill>
                  <a:srgbClr val="5C7726"/>
                </a:solidFill>
                <a:latin typeface="Tahoma"/>
                <a:cs typeface="Tahoma"/>
              </a:rPr>
              <a:t> </a:t>
            </a:r>
            <a:r>
              <a:rPr dirty="0" baseline="2923" sz="1425" spc="-127">
                <a:solidFill>
                  <a:srgbClr val="5C7726"/>
                </a:solidFill>
                <a:latin typeface="Tahoma"/>
                <a:cs typeface="Tahoma"/>
              </a:rPr>
              <a:t>+</a:t>
            </a:r>
            <a:endParaRPr baseline="2923" sz="1425">
              <a:latin typeface="Tahoma"/>
              <a:cs typeface="Tahoma"/>
            </a:endParaRPr>
          </a:p>
        </p:txBody>
      </p:sp>
      <p:sp>
        <p:nvSpPr>
          <p:cNvPr id="12" name="object 12" descr=""/>
          <p:cNvSpPr txBox="1"/>
          <p:nvPr/>
        </p:nvSpPr>
        <p:spPr>
          <a:xfrm rot="21060000">
            <a:off x="4491547" y="4644073"/>
            <a:ext cx="1418180" cy="1225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965"/>
              </a:lnSpc>
            </a:pPr>
            <a:r>
              <a:rPr dirty="0" sz="950">
                <a:solidFill>
                  <a:srgbClr val="5C7726"/>
                </a:solidFill>
                <a:latin typeface="Tahoma"/>
                <a:cs typeface="Tahoma"/>
              </a:rPr>
              <a:t>professionnels</a:t>
            </a:r>
            <a:r>
              <a:rPr dirty="0" sz="950" spc="-55">
                <a:solidFill>
                  <a:srgbClr val="5C7726"/>
                </a:solidFill>
                <a:latin typeface="Tahoma"/>
                <a:cs typeface="Tahoma"/>
              </a:rPr>
              <a:t> </a:t>
            </a:r>
            <a:r>
              <a:rPr dirty="0" sz="950">
                <a:solidFill>
                  <a:srgbClr val="5C7726"/>
                </a:solidFill>
                <a:latin typeface="Tahoma"/>
                <a:cs typeface="Tahoma"/>
              </a:rPr>
              <a:t>de</a:t>
            </a:r>
            <a:r>
              <a:rPr dirty="0" sz="950" spc="-55">
                <a:solidFill>
                  <a:srgbClr val="5C7726"/>
                </a:solidFill>
                <a:latin typeface="Tahoma"/>
                <a:cs typeface="Tahoma"/>
              </a:rPr>
              <a:t> </a:t>
            </a:r>
            <a:r>
              <a:rPr dirty="0" sz="950" spc="-10">
                <a:solidFill>
                  <a:srgbClr val="5C7726"/>
                </a:solidFill>
                <a:latin typeface="Tahoma"/>
                <a:cs typeface="Tahoma"/>
              </a:rPr>
              <a:t>l’élev</a:t>
            </a:r>
            <a:r>
              <a:rPr dirty="0" baseline="2923" sz="1425" spc="-15">
                <a:solidFill>
                  <a:srgbClr val="5C7726"/>
                </a:solidFill>
                <a:latin typeface="Tahoma"/>
                <a:cs typeface="Tahoma"/>
              </a:rPr>
              <a:t>age</a:t>
            </a:r>
            <a:endParaRPr baseline="2923" sz="1425">
              <a:latin typeface="Tahoma"/>
              <a:cs typeface="Tahoma"/>
            </a:endParaRPr>
          </a:p>
        </p:txBody>
      </p:sp>
      <p:sp>
        <p:nvSpPr>
          <p:cNvPr id="13" name="object 13" descr=""/>
          <p:cNvSpPr txBox="1"/>
          <p:nvPr/>
        </p:nvSpPr>
        <p:spPr>
          <a:xfrm rot="21120000">
            <a:off x="3601051" y="3406928"/>
            <a:ext cx="2372986" cy="1219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960"/>
              </a:lnSpc>
            </a:pPr>
            <a:r>
              <a:rPr dirty="0" baseline="-5847" sz="1425" spc="-120" b="1">
                <a:solidFill>
                  <a:srgbClr val="5C7726"/>
                </a:solidFill>
                <a:latin typeface="Tahoma"/>
                <a:cs typeface="Tahoma"/>
              </a:rPr>
              <a:t>Tran</a:t>
            </a:r>
            <a:r>
              <a:rPr dirty="0" baseline="-2923" sz="1425" spc="-120" b="1">
                <a:solidFill>
                  <a:srgbClr val="5C7726"/>
                </a:solidFill>
                <a:latin typeface="Tahoma"/>
                <a:cs typeface="Tahoma"/>
              </a:rPr>
              <a:t>smissio</a:t>
            </a:r>
            <a:r>
              <a:rPr dirty="0" sz="950" spc="-80" b="1">
                <a:solidFill>
                  <a:srgbClr val="5C7726"/>
                </a:solidFill>
                <a:latin typeface="Tahoma"/>
                <a:cs typeface="Tahoma"/>
              </a:rPr>
              <a:t>n</a:t>
            </a:r>
            <a:r>
              <a:rPr dirty="0" sz="950" spc="-75" b="1">
                <a:solidFill>
                  <a:srgbClr val="5C7726"/>
                </a:solidFill>
                <a:latin typeface="Tahoma"/>
                <a:cs typeface="Tahoma"/>
              </a:rPr>
              <a:t> </a:t>
            </a:r>
            <a:r>
              <a:rPr dirty="0" sz="950" b="1">
                <a:solidFill>
                  <a:srgbClr val="5C7726"/>
                </a:solidFill>
                <a:latin typeface="Tahoma"/>
                <a:cs typeface="Tahoma"/>
              </a:rPr>
              <a:t>:</a:t>
            </a:r>
            <a:r>
              <a:rPr dirty="0" sz="950" spc="145" b="1">
                <a:solidFill>
                  <a:srgbClr val="5C7726"/>
                </a:solidFill>
                <a:latin typeface="Tahoma"/>
                <a:cs typeface="Tahoma"/>
              </a:rPr>
              <a:t> </a:t>
            </a:r>
            <a:r>
              <a:rPr dirty="0" sz="950" spc="-20">
                <a:solidFill>
                  <a:srgbClr val="5C7726"/>
                </a:solidFill>
                <a:latin typeface="Tahoma"/>
                <a:cs typeface="Tahoma"/>
              </a:rPr>
              <a:t>par</a:t>
            </a:r>
            <a:r>
              <a:rPr dirty="0" sz="950" spc="-90">
                <a:solidFill>
                  <a:srgbClr val="5C7726"/>
                </a:solidFill>
                <a:latin typeface="Tahoma"/>
                <a:cs typeface="Tahoma"/>
              </a:rPr>
              <a:t> </a:t>
            </a:r>
            <a:r>
              <a:rPr dirty="0" sz="950">
                <a:solidFill>
                  <a:srgbClr val="5C7726"/>
                </a:solidFill>
                <a:latin typeface="Tahoma"/>
                <a:cs typeface="Tahoma"/>
              </a:rPr>
              <a:t>c</a:t>
            </a:r>
            <a:r>
              <a:rPr dirty="0" baseline="2923" sz="1425">
                <a:solidFill>
                  <a:srgbClr val="5C7726"/>
                </a:solidFill>
                <a:latin typeface="Tahoma"/>
                <a:cs typeface="Tahoma"/>
              </a:rPr>
              <a:t>ontact</a:t>
            </a:r>
            <a:r>
              <a:rPr dirty="0" baseline="2923" sz="1425" spc="-142">
                <a:solidFill>
                  <a:srgbClr val="5C7726"/>
                </a:solidFill>
                <a:latin typeface="Tahoma"/>
                <a:cs typeface="Tahoma"/>
              </a:rPr>
              <a:t> </a:t>
            </a:r>
            <a:r>
              <a:rPr dirty="0" baseline="5847" sz="1425">
                <a:solidFill>
                  <a:srgbClr val="5C7726"/>
                </a:solidFill>
                <a:latin typeface="Tahoma"/>
                <a:cs typeface="Tahoma"/>
              </a:rPr>
              <a:t>direct</a:t>
            </a:r>
            <a:r>
              <a:rPr dirty="0" baseline="5847" sz="1425" spc="-142">
                <a:solidFill>
                  <a:srgbClr val="5C7726"/>
                </a:solidFill>
                <a:latin typeface="Tahoma"/>
                <a:cs typeface="Tahoma"/>
              </a:rPr>
              <a:t> </a:t>
            </a:r>
            <a:r>
              <a:rPr dirty="0" baseline="5847" sz="1425" spc="-330">
                <a:solidFill>
                  <a:srgbClr val="5C7726"/>
                </a:solidFill>
                <a:latin typeface="Tahoma"/>
                <a:cs typeface="Tahoma"/>
              </a:rPr>
              <a:t>+</a:t>
            </a:r>
            <a:r>
              <a:rPr dirty="0" baseline="5847" sz="1425" spc="-142">
                <a:solidFill>
                  <a:srgbClr val="5C7726"/>
                </a:solidFill>
                <a:latin typeface="Tahoma"/>
                <a:cs typeface="Tahoma"/>
              </a:rPr>
              <a:t> </a:t>
            </a:r>
            <a:r>
              <a:rPr dirty="0" baseline="8771" sz="1425" spc="-15">
                <a:solidFill>
                  <a:srgbClr val="5C7726"/>
                </a:solidFill>
                <a:latin typeface="Tahoma"/>
                <a:cs typeface="Tahoma"/>
              </a:rPr>
              <a:t>indirecte</a:t>
            </a:r>
            <a:endParaRPr baseline="8771" sz="1425">
              <a:latin typeface="Tahoma"/>
              <a:cs typeface="Tahoma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-15773" y="1044570"/>
            <a:ext cx="2043430" cy="2146935"/>
            <a:chOff x="-15773" y="1044570"/>
            <a:chExt cx="2043430" cy="2146935"/>
          </a:xfrm>
        </p:grpSpPr>
        <p:sp>
          <p:nvSpPr>
            <p:cNvPr id="15" name="object 15" descr=""/>
            <p:cNvSpPr/>
            <p:nvPr/>
          </p:nvSpPr>
          <p:spPr>
            <a:xfrm>
              <a:off x="88973" y="1148966"/>
              <a:ext cx="1837055" cy="1939925"/>
            </a:xfrm>
            <a:custGeom>
              <a:avLst/>
              <a:gdLst/>
              <a:ahLst/>
              <a:cxnLst/>
              <a:rect l="l" t="t" r="r" b="b"/>
              <a:pathLst>
                <a:path w="1837055" h="1939925">
                  <a:moveTo>
                    <a:pt x="1075160" y="1939899"/>
                  </a:moveTo>
                  <a:lnTo>
                    <a:pt x="156790" y="1590706"/>
                  </a:lnTo>
                  <a:lnTo>
                    <a:pt x="0" y="620756"/>
                  </a:lnTo>
                  <a:lnTo>
                    <a:pt x="761580" y="0"/>
                  </a:lnTo>
                  <a:lnTo>
                    <a:pt x="1679952" y="349195"/>
                  </a:lnTo>
                  <a:lnTo>
                    <a:pt x="1836743" y="1319145"/>
                  </a:lnTo>
                  <a:lnTo>
                    <a:pt x="1075160" y="1939899"/>
                  </a:lnTo>
                  <a:close/>
                </a:path>
              </a:pathLst>
            </a:custGeom>
            <a:solidFill>
              <a:srgbClr val="FFF5E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88872" y="1149215"/>
              <a:ext cx="1834514" cy="1937385"/>
            </a:xfrm>
            <a:custGeom>
              <a:avLst/>
              <a:gdLst/>
              <a:ahLst/>
              <a:cxnLst/>
              <a:rect l="l" t="t" r="r" b="b"/>
              <a:pathLst>
                <a:path w="1834514" h="1937385">
                  <a:moveTo>
                    <a:pt x="1073574" y="1937187"/>
                  </a:moveTo>
                  <a:lnTo>
                    <a:pt x="156561" y="1588423"/>
                  </a:lnTo>
                  <a:lnTo>
                    <a:pt x="0" y="619882"/>
                  </a:lnTo>
                  <a:lnTo>
                    <a:pt x="760455" y="0"/>
                  </a:lnTo>
                  <a:lnTo>
                    <a:pt x="1677519" y="348714"/>
                  </a:lnTo>
                  <a:lnTo>
                    <a:pt x="1834085" y="1317260"/>
                  </a:lnTo>
                  <a:lnTo>
                    <a:pt x="1073574" y="1937187"/>
                  </a:lnTo>
                </a:path>
              </a:pathLst>
            </a:custGeom>
            <a:ln w="2092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565708" y="1313534"/>
              <a:ext cx="948690" cy="1485265"/>
            </a:xfrm>
            <a:custGeom>
              <a:avLst/>
              <a:gdLst/>
              <a:ahLst/>
              <a:cxnLst/>
              <a:rect l="l" t="t" r="r" b="b"/>
              <a:pathLst>
                <a:path w="948690" h="1485264">
                  <a:moveTo>
                    <a:pt x="553770" y="269252"/>
                  </a:moveTo>
                  <a:lnTo>
                    <a:pt x="545592" y="249821"/>
                  </a:lnTo>
                  <a:lnTo>
                    <a:pt x="529082" y="237566"/>
                  </a:lnTo>
                  <a:lnTo>
                    <a:pt x="511124" y="240093"/>
                  </a:lnTo>
                  <a:lnTo>
                    <a:pt x="502653" y="250291"/>
                  </a:lnTo>
                  <a:lnTo>
                    <a:pt x="497801" y="263880"/>
                  </a:lnTo>
                  <a:lnTo>
                    <a:pt x="498030" y="278498"/>
                  </a:lnTo>
                  <a:lnTo>
                    <a:pt x="504761" y="291757"/>
                  </a:lnTo>
                  <a:lnTo>
                    <a:pt x="515048" y="298640"/>
                  </a:lnTo>
                  <a:lnTo>
                    <a:pt x="525195" y="298043"/>
                  </a:lnTo>
                  <a:lnTo>
                    <a:pt x="535609" y="293433"/>
                  </a:lnTo>
                  <a:lnTo>
                    <a:pt x="546696" y="288239"/>
                  </a:lnTo>
                  <a:lnTo>
                    <a:pt x="553770" y="269252"/>
                  </a:lnTo>
                  <a:close/>
                </a:path>
                <a:path w="948690" h="1485264">
                  <a:moveTo>
                    <a:pt x="671931" y="720991"/>
                  </a:moveTo>
                  <a:lnTo>
                    <a:pt x="667283" y="676236"/>
                  </a:lnTo>
                  <a:lnTo>
                    <a:pt x="654989" y="630796"/>
                  </a:lnTo>
                  <a:lnTo>
                    <a:pt x="633818" y="584542"/>
                  </a:lnTo>
                  <a:lnTo>
                    <a:pt x="645579" y="634072"/>
                  </a:lnTo>
                  <a:lnTo>
                    <a:pt x="649973" y="682548"/>
                  </a:lnTo>
                  <a:lnTo>
                    <a:pt x="648296" y="730173"/>
                  </a:lnTo>
                  <a:lnTo>
                    <a:pt x="641832" y="777163"/>
                  </a:lnTo>
                  <a:lnTo>
                    <a:pt x="631875" y="823722"/>
                  </a:lnTo>
                  <a:lnTo>
                    <a:pt x="619709" y="870051"/>
                  </a:lnTo>
                  <a:lnTo>
                    <a:pt x="606615" y="916368"/>
                  </a:lnTo>
                  <a:lnTo>
                    <a:pt x="593877" y="962863"/>
                  </a:lnTo>
                  <a:lnTo>
                    <a:pt x="582803" y="1009751"/>
                  </a:lnTo>
                  <a:lnTo>
                    <a:pt x="574662" y="1057236"/>
                  </a:lnTo>
                  <a:lnTo>
                    <a:pt x="570750" y="1105522"/>
                  </a:lnTo>
                  <a:lnTo>
                    <a:pt x="572363" y="1154811"/>
                  </a:lnTo>
                  <a:lnTo>
                    <a:pt x="575589" y="1110894"/>
                  </a:lnTo>
                  <a:lnTo>
                    <a:pt x="583628" y="1067384"/>
                  </a:lnTo>
                  <a:lnTo>
                    <a:pt x="595249" y="1024178"/>
                  </a:lnTo>
                  <a:lnTo>
                    <a:pt x="609193" y="981163"/>
                  </a:lnTo>
                  <a:lnTo>
                    <a:pt x="624205" y="938237"/>
                  </a:lnTo>
                  <a:lnTo>
                    <a:pt x="639064" y="895286"/>
                  </a:lnTo>
                  <a:lnTo>
                    <a:pt x="652513" y="852195"/>
                  </a:lnTo>
                  <a:lnTo>
                    <a:pt x="663308" y="808850"/>
                  </a:lnTo>
                  <a:lnTo>
                    <a:pt x="670191" y="765162"/>
                  </a:lnTo>
                  <a:lnTo>
                    <a:pt x="671931" y="720991"/>
                  </a:lnTo>
                  <a:close/>
                </a:path>
                <a:path w="948690" h="1485264">
                  <a:moveTo>
                    <a:pt x="802906" y="384594"/>
                  </a:moveTo>
                  <a:lnTo>
                    <a:pt x="798474" y="339166"/>
                  </a:lnTo>
                  <a:lnTo>
                    <a:pt x="798461" y="339026"/>
                  </a:lnTo>
                  <a:lnTo>
                    <a:pt x="758456" y="311086"/>
                  </a:lnTo>
                  <a:lnTo>
                    <a:pt x="594652" y="198539"/>
                  </a:lnTo>
                  <a:lnTo>
                    <a:pt x="554291" y="170091"/>
                  </a:lnTo>
                  <a:lnTo>
                    <a:pt x="514794" y="141478"/>
                  </a:lnTo>
                  <a:lnTo>
                    <a:pt x="537349" y="112788"/>
                  </a:lnTo>
                  <a:lnTo>
                    <a:pt x="555028" y="99021"/>
                  </a:lnTo>
                  <a:lnTo>
                    <a:pt x="569264" y="87947"/>
                  </a:lnTo>
                  <a:lnTo>
                    <a:pt x="599757" y="59969"/>
                  </a:lnTo>
                  <a:lnTo>
                    <a:pt x="618045" y="21869"/>
                  </a:lnTo>
                  <a:lnTo>
                    <a:pt x="614514" y="0"/>
                  </a:lnTo>
                  <a:lnTo>
                    <a:pt x="614083" y="63"/>
                  </a:lnTo>
                  <a:lnTo>
                    <a:pt x="591731" y="31724"/>
                  </a:lnTo>
                  <a:lnTo>
                    <a:pt x="559282" y="51650"/>
                  </a:lnTo>
                  <a:lnTo>
                    <a:pt x="522719" y="66979"/>
                  </a:lnTo>
                  <a:lnTo>
                    <a:pt x="487654" y="85356"/>
                  </a:lnTo>
                  <a:lnTo>
                    <a:pt x="459752" y="114427"/>
                  </a:lnTo>
                  <a:lnTo>
                    <a:pt x="426745" y="89255"/>
                  </a:lnTo>
                  <a:lnTo>
                    <a:pt x="413893" y="82854"/>
                  </a:lnTo>
                  <a:lnTo>
                    <a:pt x="389102" y="70510"/>
                  </a:lnTo>
                  <a:lnTo>
                    <a:pt x="348576" y="62331"/>
                  </a:lnTo>
                  <a:lnTo>
                    <a:pt x="306908" y="68897"/>
                  </a:lnTo>
                  <a:lnTo>
                    <a:pt x="298577" y="73253"/>
                  </a:lnTo>
                  <a:lnTo>
                    <a:pt x="289890" y="77355"/>
                  </a:lnTo>
                  <a:lnTo>
                    <a:pt x="281990" y="82562"/>
                  </a:lnTo>
                  <a:lnTo>
                    <a:pt x="276034" y="90220"/>
                  </a:lnTo>
                  <a:lnTo>
                    <a:pt x="292722" y="128663"/>
                  </a:lnTo>
                  <a:lnTo>
                    <a:pt x="315391" y="164312"/>
                  </a:lnTo>
                  <a:lnTo>
                    <a:pt x="344144" y="195910"/>
                  </a:lnTo>
                  <a:lnTo>
                    <a:pt x="379107" y="222211"/>
                  </a:lnTo>
                  <a:lnTo>
                    <a:pt x="357987" y="262496"/>
                  </a:lnTo>
                  <a:lnTo>
                    <a:pt x="330009" y="293395"/>
                  </a:lnTo>
                  <a:lnTo>
                    <a:pt x="296875" y="317309"/>
                  </a:lnTo>
                  <a:lnTo>
                    <a:pt x="260311" y="336651"/>
                  </a:lnTo>
                  <a:lnTo>
                    <a:pt x="183680" y="371297"/>
                  </a:lnTo>
                  <a:lnTo>
                    <a:pt x="147040" y="391426"/>
                  </a:lnTo>
                  <a:lnTo>
                    <a:pt x="113792" y="416636"/>
                  </a:lnTo>
                  <a:lnTo>
                    <a:pt x="85636" y="449351"/>
                  </a:lnTo>
                  <a:lnTo>
                    <a:pt x="56095" y="490842"/>
                  </a:lnTo>
                  <a:lnTo>
                    <a:pt x="34759" y="535343"/>
                  </a:lnTo>
                  <a:lnTo>
                    <a:pt x="20904" y="582206"/>
                  </a:lnTo>
                  <a:lnTo>
                    <a:pt x="13779" y="630809"/>
                  </a:lnTo>
                  <a:lnTo>
                    <a:pt x="12661" y="680516"/>
                  </a:lnTo>
                  <a:lnTo>
                    <a:pt x="16814" y="730732"/>
                  </a:lnTo>
                  <a:lnTo>
                    <a:pt x="22733" y="764806"/>
                  </a:lnTo>
                  <a:lnTo>
                    <a:pt x="23926" y="771639"/>
                  </a:lnTo>
                  <a:lnTo>
                    <a:pt x="25488" y="780681"/>
                  </a:lnTo>
                  <a:lnTo>
                    <a:pt x="37973" y="829868"/>
                  </a:lnTo>
                  <a:lnTo>
                    <a:pt x="53530" y="877633"/>
                  </a:lnTo>
                  <a:lnTo>
                    <a:pt x="80213" y="921258"/>
                  </a:lnTo>
                  <a:lnTo>
                    <a:pt x="109715" y="962825"/>
                  </a:lnTo>
                  <a:lnTo>
                    <a:pt x="140538" y="1003388"/>
                  </a:lnTo>
                  <a:lnTo>
                    <a:pt x="171196" y="1043965"/>
                  </a:lnTo>
                  <a:lnTo>
                    <a:pt x="200202" y="1085621"/>
                  </a:lnTo>
                  <a:lnTo>
                    <a:pt x="226047" y="1129372"/>
                  </a:lnTo>
                  <a:lnTo>
                    <a:pt x="247269" y="1176286"/>
                  </a:lnTo>
                  <a:lnTo>
                    <a:pt x="245313" y="1146149"/>
                  </a:lnTo>
                  <a:lnTo>
                    <a:pt x="235077" y="1115974"/>
                  </a:lnTo>
                  <a:lnTo>
                    <a:pt x="221195" y="1086091"/>
                  </a:lnTo>
                  <a:lnTo>
                    <a:pt x="208343" y="1056792"/>
                  </a:lnTo>
                  <a:lnTo>
                    <a:pt x="175831" y="1022819"/>
                  </a:lnTo>
                  <a:lnTo>
                    <a:pt x="145973" y="985189"/>
                  </a:lnTo>
                  <a:lnTo>
                    <a:pt x="119151" y="944422"/>
                  </a:lnTo>
                  <a:lnTo>
                    <a:pt x="95770" y="901039"/>
                  </a:lnTo>
                  <a:lnTo>
                    <a:pt x="76238" y="855560"/>
                  </a:lnTo>
                  <a:lnTo>
                    <a:pt x="60947" y="808482"/>
                  </a:lnTo>
                  <a:lnTo>
                    <a:pt x="50304" y="760349"/>
                  </a:lnTo>
                  <a:lnTo>
                    <a:pt x="44716" y="711657"/>
                  </a:lnTo>
                  <a:lnTo>
                    <a:pt x="44577" y="662927"/>
                  </a:lnTo>
                  <a:lnTo>
                    <a:pt x="50279" y="614692"/>
                  </a:lnTo>
                  <a:lnTo>
                    <a:pt x="62230" y="567448"/>
                  </a:lnTo>
                  <a:lnTo>
                    <a:pt x="76403" y="519849"/>
                  </a:lnTo>
                  <a:lnTo>
                    <a:pt x="98806" y="480402"/>
                  </a:lnTo>
                  <a:lnTo>
                    <a:pt x="127850" y="447573"/>
                  </a:lnTo>
                  <a:lnTo>
                    <a:pt x="161950" y="419862"/>
                  </a:lnTo>
                  <a:lnTo>
                    <a:pt x="199542" y="395744"/>
                  </a:lnTo>
                  <a:lnTo>
                    <a:pt x="239039" y="373697"/>
                  </a:lnTo>
                  <a:lnTo>
                    <a:pt x="278879" y="352196"/>
                  </a:lnTo>
                  <a:lnTo>
                    <a:pt x="317461" y="329742"/>
                  </a:lnTo>
                  <a:lnTo>
                    <a:pt x="353225" y="304787"/>
                  </a:lnTo>
                  <a:lnTo>
                    <a:pt x="370319" y="280035"/>
                  </a:lnTo>
                  <a:lnTo>
                    <a:pt x="388785" y="254317"/>
                  </a:lnTo>
                  <a:lnTo>
                    <a:pt x="402742" y="227177"/>
                  </a:lnTo>
                  <a:lnTo>
                    <a:pt x="406273" y="198196"/>
                  </a:lnTo>
                  <a:lnTo>
                    <a:pt x="373621" y="185775"/>
                  </a:lnTo>
                  <a:lnTo>
                    <a:pt x="342468" y="167462"/>
                  </a:lnTo>
                  <a:lnTo>
                    <a:pt x="316458" y="143090"/>
                  </a:lnTo>
                  <a:lnTo>
                    <a:pt x="299262" y="112560"/>
                  </a:lnTo>
                  <a:lnTo>
                    <a:pt x="320052" y="98031"/>
                  </a:lnTo>
                  <a:lnTo>
                    <a:pt x="344512" y="96672"/>
                  </a:lnTo>
                  <a:lnTo>
                    <a:pt x="370433" y="100609"/>
                  </a:lnTo>
                  <a:lnTo>
                    <a:pt x="395617" y="101892"/>
                  </a:lnTo>
                  <a:lnTo>
                    <a:pt x="782421" y="361188"/>
                  </a:lnTo>
                  <a:lnTo>
                    <a:pt x="766699" y="391096"/>
                  </a:lnTo>
                  <a:lnTo>
                    <a:pt x="749223" y="422503"/>
                  </a:lnTo>
                  <a:lnTo>
                    <a:pt x="706501" y="478002"/>
                  </a:lnTo>
                  <a:lnTo>
                    <a:pt x="660933" y="491909"/>
                  </a:lnTo>
                  <a:lnTo>
                    <a:pt x="635850" y="493115"/>
                  </a:lnTo>
                  <a:lnTo>
                    <a:pt x="612216" y="501421"/>
                  </a:lnTo>
                  <a:lnTo>
                    <a:pt x="569810" y="528789"/>
                  </a:lnTo>
                  <a:lnTo>
                    <a:pt x="534504" y="564032"/>
                  </a:lnTo>
                  <a:lnTo>
                    <a:pt x="506069" y="605421"/>
                  </a:lnTo>
                  <a:lnTo>
                    <a:pt x="484225" y="651230"/>
                  </a:lnTo>
                  <a:lnTo>
                    <a:pt x="468731" y="699731"/>
                  </a:lnTo>
                  <a:lnTo>
                    <a:pt x="459346" y="749185"/>
                  </a:lnTo>
                  <a:lnTo>
                    <a:pt x="455815" y="797877"/>
                  </a:lnTo>
                  <a:lnTo>
                    <a:pt x="469963" y="885431"/>
                  </a:lnTo>
                  <a:lnTo>
                    <a:pt x="473583" y="837488"/>
                  </a:lnTo>
                  <a:lnTo>
                    <a:pt x="479463" y="789330"/>
                  </a:lnTo>
                  <a:lnTo>
                    <a:pt x="488315" y="741565"/>
                  </a:lnTo>
                  <a:lnTo>
                    <a:pt x="500862" y="694817"/>
                  </a:lnTo>
                  <a:lnTo>
                    <a:pt x="517817" y="649744"/>
                  </a:lnTo>
                  <a:lnTo>
                    <a:pt x="539889" y="606958"/>
                  </a:lnTo>
                  <a:lnTo>
                    <a:pt x="567791" y="567105"/>
                  </a:lnTo>
                  <a:lnTo>
                    <a:pt x="602259" y="530796"/>
                  </a:lnTo>
                  <a:lnTo>
                    <a:pt x="663562" y="510679"/>
                  </a:lnTo>
                  <a:lnTo>
                    <a:pt x="695566" y="505142"/>
                  </a:lnTo>
                  <a:lnTo>
                    <a:pt x="727583" y="507276"/>
                  </a:lnTo>
                  <a:lnTo>
                    <a:pt x="732421" y="499186"/>
                  </a:lnTo>
                  <a:lnTo>
                    <a:pt x="743813" y="480148"/>
                  </a:lnTo>
                  <a:lnTo>
                    <a:pt x="751586" y="467169"/>
                  </a:lnTo>
                  <a:lnTo>
                    <a:pt x="782002" y="426796"/>
                  </a:lnTo>
                  <a:lnTo>
                    <a:pt x="802906" y="384594"/>
                  </a:lnTo>
                  <a:close/>
                </a:path>
                <a:path w="948690" h="1485264">
                  <a:moveTo>
                    <a:pt x="948613" y="1294498"/>
                  </a:moveTo>
                  <a:lnTo>
                    <a:pt x="942047" y="1267637"/>
                  </a:lnTo>
                  <a:lnTo>
                    <a:pt x="921499" y="1251915"/>
                  </a:lnTo>
                  <a:lnTo>
                    <a:pt x="890549" y="1181773"/>
                  </a:lnTo>
                  <a:lnTo>
                    <a:pt x="889889" y="1209954"/>
                  </a:lnTo>
                  <a:lnTo>
                    <a:pt x="887349" y="1237830"/>
                  </a:lnTo>
                  <a:lnTo>
                    <a:pt x="881024" y="1265097"/>
                  </a:lnTo>
                  <a:lnTo>
                    <a:pt x="869035" y="1291437"/>
                  </a:lnTo>
                  <a:lnTo>
                    <a:pt x="853224" y="1281455"/>
                  </a:lnTo>
                  <a:lnTo>
                    <a:pt x="848918" y="1263040"/>
                  </a:lnTo>
                  <a:lnTo>
                    <a:pt x="845667" y="1243520"/>
                  </a:lnTo>
                  <a:lnTo>
                    <a:pt x="833005" y="1230287"/>
                  </a:lnTo>
                  <a:lnTo>
                    <a:pt x="818032" y="1248854"/>
                  </a:lnTo>
                  <a:lnTo>
                    <a:pt x="809625" y="1270203"/>
                  </a:lnTo>
                  <a:lnTo>
                    <a:pt x="804456" y="1292555"/>
                  </a:lnTo>
                  <a:lnTo>
                    <a:pt x="799160" y="1314157"/>
                  </a:lnTo>
                  <a:lnTo>
                    <a:pt x="786587" y="1285049"/>
                  </a:lnTo>
                  <a:lnTo>
                    <a:pt x="784072" y="1253705"/>
                  </a:lnTo>
                  <a:lnTo>
                    <a:pt x="786942" y="1221498"/>
                  </a:lnTo>
                  <a:lnTo>
                    <a:pt x="790498" y="1189774"/>
                  </a:lnTo>
                  <a:lnTo>
                    <a:pt x="778103" y="1206665"/>
                  </a:lnTo>
                  <a:lnTo>
                    <a:pt x="768273" y="1224203"/>
                  </a:lnTo>
                  <a:lnTo>
                    <a:pt x="758202" y="1240256"/>
                  </a:lnTo>
                  <a:lnTo>
                    <a:pt x="745083" y="1252664"/>
                  </a:lnTo>
                  <a:lnTo>
                    <a:pt x="740333" y="1235379"/>
                  </a:lnTo>
                  <a:lnTo>
                    <a:pt x="733755" y="1219161"/>
                  </a:lnTo>
                  <a:lnTo>
                    <a:pt x="724623" y="1204277"/>
                  </a:lnTo>
                  <a:lnTo>
                    <a:pt x="712241" y="1190993"/>
                  </a:lnTo>
                  <a:lnTo>
                    <a:pt x="712965" y="1217625"/>
                  </a:lnTo>
                  <a:lnTo>
                    <a:pt x="715873" y="1246365"/>
                  </a:lnTo>
                  <a:lnTo>
                    <a:pt x="715695" y="1274978"/>
                  </a:lnTo>
                  <a:lnTo>
                    <a:pt x="707174" y="1301267"/>
                  </a:lnTo>
                  <a:lnTo>
                    <a:pt x="658749" y="1224153"/>
                  </a:lnTo>
                  <a:lnTo>
                    <a:pt x="663498" y="1250048"/>
                  </a:lnTo>
                  <a:lnTo>
                    <a:pt x="664489" y="1277327"/>
                  </a:lnTo>
                  <a:lnTo>
                    <a:pt x="661149" y="1304391"/>
                  </a:lnTo>
                  <a:lnTo>
                    <a:pt x="652919" y="1329639"/>
                  </a:lnTo>
                  <a:lnTo>
                    <a:pt x="641197" y="1322654"/>
                  </a:lnTo>
                  <a:lnTo>
                    <a:pt x="637108" y="1308912"/>
                  </a:lnTo>
                  <a:lnTo>
                    <a:pt x="634822" y="1293050"/>
                  </a:lnTo>
                  <a:lnTo>
                    <a:pt x="628497" y="1279677"/>
                  </a:lnTo>
                  <a:lnTo>
                    <a:pt x="620483" y="1289062"/>
                  </a:lnTo>
                  <a:lnTo>
                    <a:pt x="614819" y="1302512"/>
                  </a:lnTo>
                  <a:lnTo>
                    <a:pt x="609104" y="1317498"/>
                  </a:lnTo>
                  <a:lnTo>
                    <a:pt x="600925" y="1331518"/>
                  </a:lnTo>
                  <a:lnTo>
                    <a:pt x="590308" y="1313853"/>
                  </a:lnTo>
                  <a:lnTo>
                    <a:pt x="587895" y="1273657"/>
                  </a:lnTo>
                  <a:lnTo>
                    <a:pt x="577418" y="1256893"/>
                  </a:lnTo>
                  <a:lnTo>
                    <a:pt x="538327" y="1328559"/>
                  </a:lnTo>
                  <a:lnTo>
                    <a:pt x="529780" y="1315643"/>
                  </a:lnTo>
                  <a:lnTo>
                    <a:pt x="523875" y="1301076"/>
                  </a:lnTo>
                  <a:lnTo>
                    <a:pt x="518769" y="1285773"/>
                  </a:lnTo>
                  <a:lnTo>
                    <a:pt x="512622" y="1270635"/>
                  </a:lnTo>
                  <a:lnTo>
                    <a:pt x="462445" y="1172565"/>
                  </a:lnTo>
                  <a:lnTo>
                    <a:pt x="463499" y="1225067"/>
                  </a:lnTo>
                  <a:lnTo>
                    <a:pt x="458939" y="1276045"/>
                  </a:lnTo>
                  <a:lnTo>
                    <a:pt x="448322" y="1325537"/>
                  </a:lnTo>
                  <a:lnTo>
                    <a:pt x="431203" y="1373644"/>
                  </a:lnTo>
                  <a:lnTo>
                    <a:pt x="419176" y="1364335"/>
                  </a:lnTo>
                  <a:lnTo>
                    <a:pt x="417893" y="1349451"/>
                  </a:lnTo>
                  <a:lnTo>
                    <a:pt x="418160" y="1332788"/>
                  </a:lnTo>
                  <a:lnTo>
                    <a:pt x="410781" y="1318133"/>
                  </a:lnTo>
                  <a:lnTo>
                    <a:pt x="390880" y="1215174"/>
                  </a:lnTo>
                  <a:lnTo>
                    <a:pt x="384073" y="1234897"/>
                  </a:lnTo>
                  <a:lnTo>
                    <a:pt x="381254" y="1255522"/>
                  </a:lnTo>
                  <a:lnTo>
                    <a:pt x="377444" y="1275702"/>
                  </a:lnTo>
                  <a:lnTo>
                    <a:pt x="367665" y="1294066"/>
                  </a:lnTo>
                  <a:lnTo>
                    <a:pt x="355930" y="1285913"/>
                  </a:lnTo>
                  <a:lnTo>
                    <a:pt x="351726" y="1271333"/>
                  </a:lnTo>
                  <a:lnTo>
                    <a:pt x="348538" y="1255356"/>
                  </a:lnTo>
                  <a:lnTo>
                    <a:pt x="339801" y="1243037"/>
                  </a:lnTo>
                  <a:lnTo>
                    <a:pt x="304228" y="1194879"/>
                  </a:lnTo>
                  <a:lnTo>
                    <a:pt x="305676" y="1220876"/>
                  </a:lnTo>
                  <a:lnTo>
                    <a:pt x="307809" y="1247381"/>
                  </a:lnTo>
                  <a:lnTo>
                    <a:pt x="308762" y="1274089"/>
                  </a:lnTo>
                  <a:lnTo>
                    <a:pt x="306616" y="1300670"/>
                  </a:lnTo>
                  <a:lnTo>
                    <a:pt x="293547" y="1286192"/>
                  </a:lnTo>
                  <a:lnTo>
                    <a:pt x="285851" y="1263180"/>
                  </a:lnTo>
                  <a:lnTo>
                    <a:pt x="277101" y="1248930"/>
                  </a:lnTo>
                  <a:lnTo>
                    <a:pt x="260921" y="1260678"/>
                  </a:lnTo>
                  <a:lnTo>
                    <a:pt x="262242" y="1272463"/>
                  </a:lnTo>
                  <a:lnTo>
                    <a:pt x="265049" y="1284922"/>
                  </a:lnTo>
                  <a:lnTo>
                    <a:pt x="265671" y="1297127"/>
                  </a:lnTo>
                  <a:lnTo>
                    <a:pt x="260426" y="1308138"/>
                  </a:lnTo>
                  <a:lnTo>
                    <a:pt x="247218" y="1297203"/>
                  </a:lnTo>
                  <a:lnTo>
                    <a:pt x="239014" y="1259865"/>
                  </a:lnTo>
                  <a:lnTo>
                    <a:pt x="226402" y="1222768"/>
                  </a:lnTo>
                  <a:lnTo>
                    <a:pt x="209448" y="1187297"/>
                  </a:lnTo>
                  <a:lnTo>
                    <a:pt x="188239" y="1154811"/>
                  </a:lnTo>
                  <a:lnTo>
                    <a:pt x="196342" y="1197203"/>
                  </a:lnTo>
                  <a:lnTo>
                    <a:pt x="200202" y="1242733"/>
                  </a:lnTo>
                  <a:lnTo>
                    <a:pt x="199580" y="1288973"/>
                  </a:lnTo>
                  <a:lnTo>
                    <a:pt x="194246" y="1333538"/>
                  </a:lnTo>
                  <a:lnTo>
                    <a:pt x="173799" y="1314043"/>
                  </a:lnTo>
                  <a:lnTo>
                    <a:pt x="162471" y="1287424"/>
                  </a:lnTo>
                  <a:lnTo>
                    <a:pt x="151307" y="1259852"/>
                  </a:lnTo>
                  <a:lnTo>
                    <a:pt x="131318" y="1237526"/>
                  </a:lnTo>
                  <a:lnTo>
                    <a:pt x="134353" y="1259890"/>
                  </a:lnTo>
                  <a:lnTo>
                    <a:pt x="139077" y="1284262"/>
                  </a:lnTo>
                  <a:lnTo>
                    <a:pt x="141668" y="1308684"/>
                  </a:lnTo>
                  <a:lnTo>
                    <a:pt x="138277" y="1331150"/>
                  </a:lnTo>
                  <a:lnTo>
                    <a:pt x="62928" y="1228979"/>
                  </a:lnTo>
                  <a:lnTo>
                    <a:pt x="69634" y="1256233"/>
                  </a:lnTo>
                  <a:lnTo>
                    <a:pt x="80746" y="1286129"/>
                  </a:lnTo>
                  <a:lnTo>
                    <a:pt x="87782" y="1317307"/>
                  </a:lnTo>
                  <a:lnTo>
                    <a:pt x="82232" y="1348384"/>
                  </a:lnTo>
                  <a:lnTo>
                    <a:pt x="62052" y="1335887"/>
                  </a:lnTo>
                  <a:lnTo>
                    <a:pt x="43611" y="1318069"/>
                  </a:lnTo>
                  <a:lnTo>
                    <a:pt x="23926" y="1301978"/>
                  </a:lnTo>
                  <a:lnTo>
                    <a:pt x="0" y="1294701"/>
                  </a:lnTo>
                  <a:lnTo>
                    <a:pt x="17208" y="1338580"/>
                  </a:lnTo>
                  <a:lnTo>
                    <a:pt x="26746" y="1384312"/>
                  </a:lnTo>
                  <a:lnTo>
                    <a:pt x="34074" y="1431620"/>
                  </a:lnTo>
                  <a:lnTo>
                    <a:pt x="44691" y="1480235"/>
                  </a:lnTo>
                  <a:lnTo>
                    <a:pt x="56870" y="1484795"/>
                  </a:lnTo>
                  <a:lnTo>
                    <a:pt x="942238" y="1349857"/>
                  </a:lnTo>
                  <a:lnTo>
                    <a:pt x="946810" y="1324559"/>
                  </a:lnTo>
                  <a:lnTo>
                    <a:pt x="948613" y="1294498"/>
                  </a:lnTo>
                  <a:close/>
                </a:path>
              </a:pathLst>
            </a:custGeom>
            <a:solidFill>
              <a:srgbClr val="40A04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 descr=""/>
          <p:cNvSpPr txBox="1"/>
          <p:nvPr/>
        </p:nvSpPr>
        <p:spPr>
          <a:xfrm rot="20280000">
            <a:off x="609179" y="1691159"/>
            <a:ext cx="646574" cy="381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965"/>
              </a:lnSpc>
            </a:pPr>
            <a:r>
              <a:rPr dirty="0" sz="3000" spc="-1645">
                <a:solidFill>
                  <a:srgbClr val="F4CA44"/>
                </a:solidFill>
                <a:latin typeface="Arial Narrow"/>
                <a:cs typeface="Arial Narrow"/>
              </a:rPr>
              <a:t>N</a:t>
            </a:r>
            <a:r>
              <a:rPr dirty="0" baseline="-2777" sz="4500" spc="-262">
                <a:latin typeface="Arial Narrow"/>
                <a:cs typeface="Arial Narrow"/>
              </a:rPr>
              <a:t>N</a:t>
            </a:r>
            <a:r>
              <a:rPr dirty="0" sz="3000" spc="-1775">
                <a:solidFill>
                  <a:srgbClr val="F4CA44"/>
                </a:solidFill>
                <a:latin typeface="Arial Narrow"/>
                <a:cs typeface="Arial Narrow"/>
              </a:rPr>
              <a:t>O</a:t>
            </a:r>
            <a:r>
              <a:rPr dirty="0" baseline="-1851" sz="4500" spc="37">
                <a:latin typeface="Arial Narrow"/>
                <a:cs typeface="Arial Narrow"/>
              </a:rPr>
              <a:t>O</a:t>
            </a:r>
            <a:endParaRPr baseline="-1851" sz="4500">
              <a:latin typeface="Arial Narrow"/>
              <a:cs typeface="Arial Narrow"/>
            </a:endParaRPr>
          </a:p>
        </p:txBody>
      </p:sp>
      <p:sp>
        <p:nvSpPr>
          <p:cNvPr id="19" name="object 19" descr=""/>
          <p:cNvSpPr txBox="1"/>
          <p:nvPr/>
        </p:nvSpPr>
        <p:spPr>
          <a:xfrm rot="20280000">
            <a:off x="282462" y="1982367"/>
            <a:ext cx="1521239" cy="381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3005"/>
              </a:lnSpc>
            </a:pPr>
            <a:r>
              <a:rPr dirty="0" sz="3000" spc="15">
                <a:solidFill>
                  <a:srgbClr val="F4CA44"/>
                </a:solidFill>
                <a:latin typeface="Arial Narrow"/>
                <a:cs typeface="Arial Narrow"/>
              </a:rPr>
              <a:t>D</a:t>
            </a:r>
            <a:r>
              <a:rPr dirty="0" sz="3000" spc="20">
                <a:solidFill>
                  <a:srgbClr val="F4CA44"/>
                </a:solidFill>
                <a:latin typeface="Arial Narrow"/>
                <a:cs typeface="Arial Narrow"/>
              </a:rPr>
              <a:t>A</a:t>
            </a:r>
            <a:r>
              <a:rPr dirty="0" sz="3000" spc="-1610">
                <a:solidFill>
                  <a:srgbClr val="F4CA44"/>
                </a:solidFill>
                <a:latin typeface="Arial Narrow"/>
                <a:cs typeface="Arial Narrow"/>
              </a:rPr>
              <a:t>R</a:t>
            </a:r>
            <a:r>
              <a:rPr dirty="0" baseline="-1851" sz="4500" spc="-209">
                <a:latin typeface="Arial Narrow"/>
                <a:cs typeface="Arial Narrow"/>
              </a:rPr>
              <a:t>R</a:t>
            </a:r>
            <a:r>
              <a:rPr dirty="0" sz="3000" spc="25">
                <a:solidFill>
                  <a:srgbClr val="F4CA44"/>
                </a:solidFill>
                <a:latin typeface="Arial Narrow"/>
                <a:cs typeface="Arial Narrow"/>
              </a:rPr>
              <a:t>T</a:t>
            </a:r>
            <a:r>
              <a:rPr dirty="0" sz="3000" spc="20">
                <a:solidFill>
                  <a:srgbClr val="F4CA44"/>
                </a:solidFill>
                <a:latin typeface="Arial Narrow"/>
                <a:cs typeface="Arial Narrow"/>
              </a:rPr>
              <a:t>R</a:t>
            </a:r>
            <a:r>
              <a:rPr dirty="0" baseline="1851" sz="4500" spc="-2175">
                <a:solidFill>
                  <a:srgbClr val="F4CA44"/>
                </a:solidFill>
                <a:latin typeface="Arial Narrow"/>
                <a:cs typeface="Arial Narrow"/>
              </a:rPr>
              <a:t>E</a:t>
            </a:r>
            <a:r>
              <a:rPr dirty="0" sz="3000" spc="-150">
                <a:latin typeface="Arial Narrow"/>
                <a:cs typeface="Arial Narrow"/>
              </a:rPr>
              <a:t>E</a:t>
            </a:r>
            <a:r>
              <a:rPr dirty="0" baseline="1851" sz="4500" spc="97">
                <a:solidFill>
                  <a:srgbClr val="F4CA44"/>
                </a:solidFill>
                <a:latin typeface="Arial Narrow"/>
                <a:cs typeface="Arial Narrow"/>
              </a:rPr>
              <a:t>!</a:t>
            </a:r>
            <a:endParaRPr baseline="1851" sz="4500">
              <a:latin typeface="Arial Narrow"/>
              <a:cs typeface="Arial Narrow"/>
            </a:endParaRPr>
          </a:p>
        </p:txBody>
      </p:sp>
      <p:pic>
        <p:nvPicPr>
          <p:cNvPr id="20" name="object 20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63652" y="6389857"/>
            <a:ext cx="3036380" cy="809725"/>
          </a:xfrm>
          <a:prstGeom prst="rect">
            <a:avLst/>
          </a:prstGeom>
        </p:spPr>
      </p:pic>
      <p:sp>
        <p:nvSpPr>
          <p:cNvPr id="21" name="object 21" descr=""/>
          <p:cNvSpPr txBox="1"/>
          <p:nvPr/>
        </p:nvSpPr>
        <p:spPr>
          <a:xfrm>
            <a:off x="1994720" y="1180536"/>
            <a:ext cx="3002280" cy="17818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20955" marR="13335">
              <a:lnSpc>
                <a:spcPct val="113999"/>
              </a:lnSpc>
              <a:spcBef>
                <a:spcPts val="95"/>
              </a:spcBef>
            </a:pPr>
            <a:r>
              <a:rPr dirty="0" sz="1700">
                <a:solidFill>
                  <a:srgbClr val="5C7726"/>
                </a:solidFill>
                <a:latin typeface="Tahoma"/>
                <a:cs typeface="Tahoma"/>
              </a:rPr>
              <a:t>Sur</a:t>
            </a:r>
            <a:r>
              <a:rPr dirty="0" sz="1700" spc="-160">
                <a:solidFill>
                  <a:srgbClr val="5C7726"/>
                </a:solidFill>
                <a:latin typeface="Tahoma"/>
                <a:cs typeface="Tahoma"/>
              </a:rPr>
              <a:t> </a:t>
            </a:r>
            <a:r>
              <a:rPr dirty="0" sz="1700">
                <a:solidFill>
                  <a:srgbClr val="5C7726"/>
                </a:solidFill>
                <a:latin typeface="Tahoma"/>
                <a:cs typeface="Tahoma"/>
              </a:rPr>
              <a:t>les</a:t>
            </a:r>
            <a:r>
              <a:rPr dirty="0" sz="1700" spc="-160">
                <a:solidFill>
                  <a:srgbClr val="5C7726"/>
                </a:solidFill>
                <a:latin typeface="Tahoma"/>
                <a:cs typeface="Tahoma"/>
              </a:rPr>
              <a:t> </a:t>
            </a:r>
            <a:r>
              <a:rPr dirty="0" sz="1700">
                <a:solidFill>
                  <a:srgbClr val="5C7726"/>
                </a:solidFill>
                <a:latin typeface="Tahoma"/>
                <a:cs typeface="Tahoma"/>
              </a:rPr>
              <a:t>concours,</a:t>
            </a:r>
            <a:r>
              <a:rPr dirty="0" sz="1700" spc="-160">
                <a:solidFill>
                  <a:srgbClr val="5C7726"/>
                </a:solidFill>
                <a:latin typeface="Tahoma"/>
                <a:cs typeface="Tahoma"/>
              </a:rPr>
              <a:t> </a:t>
            </a:r>
            <a:r>
              <a:rPr dirty="0" sz="1700" spc="-20">
                <a:solidFill>
                  <a:srgbClr val="5C7726"/>
                </a:solidFill>
                <a:latin typeface="Tahoma"/>
                <a:cs typeface="Tahoma"/>
              </a:rPr>
              <a:t>c’est</a:t>
            </a:r>
            <a:r>
              <a:rPr dirty="0" sz="1700" spc="-160">
                <a:solidFill>
                  <a:srgbClr val="5C7726"/>
                </a:solidFill>
                <a:latin typeface="Tahoma"/>
                <a:cs typeface="Tahoma"/>
              </a:rPr>
              <a:t> </a:t>
            </a:r>
            <a:r>
              <a:rPr dirty="0" sz="1700" spc="-35">
                <a:solidFill>
                  <a:srgbClr val="5C7726"/>
                </a:solidFill>
                <a:latin typeface="Tahoma"/>
                <a:cs typeface="Tahoma"/>
              </a:rPr>
              <a:t>une</a:t>
            </a:r>
            <a:r>
              <a:rPr dirty="0" sz="1700" spc="-160">
                <a:solidFill>
                  <a:srgbClr val="5C7726"/>
                </a:solidFill>
                <a:latin typeface="Tahoma"/>
                <a:cs typeface="Tahoma"/>
              </a:rPr>
              <a:t> </a:t>
            </a:r>
            <a:r>
              <a:rPr dirty="0" sz="1700" spc="-20">
                <a:solidFill>
                  <a:srgbClr val="5C7726"/>
                </a:solidFill>
                <a:latin typeface="Tahoma"/>
                <a:cs typeface="Tahoma"/>
              </a:rPr>
              <a:t>plaie qui</a:t>
            </a:r>
            <a:r>
              <a:rPr dirty="0" sz="1700" spc="-155">
                <a:solidFill>
                  <a:srgbClr val="5C7726"/>
                </a:solidFill>
                <a:latin typeface="Tahoma"/>
                <a:cs typeface="Tahoma"/>
              </a:rPr>
              <a:t> </a:t>
            </a:r>
            <a:r>
              <a:rPr dirty="0" sz="1700" spc="-10">
                <a:solidFill>
                  <a:srgbClr val="5C7726"/>
                </a:solidFill>
                <a:latin typeface="Tahoma"/>
                <a:cs typeface="Tahoma"/>
              </a:rPr>
              <a:t>gâche</a:t>
            </a:r>
            <a:r>
              <a:rPr dirty="0" sz="1700" spc="-150">
                <a:solidFill>
                  <a:srgbClr val="5C7726"/>
                </a:solidFill>
                <a:latin typeface="Tahoma"/>
                <a:cs typeface="Tahoma"/>
              </a:rPr>
              <a:t> </a:t>
            </a:r>
            <a:r>
              <a:rPr dirty="0" sz="1700" spc="-10">
                <a:solidFill>
                  <a:srgbClr val="5C7726"/>
                </a:solidFill>
                <a:latin typeface="Tahoma"/>
                <a:cs typeface="Tahoma"/>
              </a:rPr>
              <a:t>la</a:t>
            </a:r>
            <a:r>
              <a:rPr dirty="0" sz="1700" spc="-150">
                <a:solidFill>
                  <a:srgbClr val="5C7726"/>
                </a:solidFill>
                <a:latin typeface="Tahoma"/>
                <a:cs typeface="Tahoma"/>
              </a:rPr>
              <a:t> </a:t>
            </a:r>
            <a:r>
              <a:rPr dirty="0" sz="1700">
                <a:solidFill>
                  <a:srgbClr val="5C7726"/>
                </a:solidFill>
                <a:latin typeface="Tahoma"/>
                <a:cs typeface="Tahoma"/>
              </a:rPr>
              <a:t>fête</a:t>
            </a:r>
            <a:r>
              <a:rPr dirty="0" sz="1700" spc="-150">
                <a:solidFill>
                  <a:srgbClr val="5C7726"/>
                </a:solidFill>
                <a:latin typeface="Tahoma"/>
                <a:cs typeface="Tahoma"/>
              </a:rPr>
              <a:t> </a:t>
            </a:r>
            <a:r>
              <a:rPr dirty="0" sz="1700" spc="-50">
                <a:solidFill>
                  <a:srgbClr val="5C7726"/>
                </a:solidFill>
                <a:latin typeface="Tahoma"/>
                <a:cs typeface="Tahoma"/>
              </a:rPr>
              <a:t>!</a:t>
            </a:r>
            <a:endParaRPr sz="1700">
              <a:latin typeface="Tahoma"/>
              <a:cs typeface="Tahoma"/>
            </a:endParaRPr>
          </a:p>
          <a:p>
            <a:pPr algn="ctr" marL="12700" marR="5080">
              <a:lnSpc>
                <a:spcPts val="3080"/>
              </a:lnSpc>
              <a:spcBef>
                <a:spcPts val="40"/>
              </a:spcBef>
            </a:pPr>
            <a:r>
              <a:rPr dirty="0" sz="2200" spc="-300" b="1">
                <a:solidFill>
                  <a:srgbClr val="5C7726"/>
                </a:solidFill>
                <a:latin typeface="Tahoma"/>
                <a:cs typeface="Tahoma"/>
              </a:rPr>
              <a:t>SI</a:t>
            </a:r>
            <a:r>
              <a:rPr dirty="0" sz="2200" spc="-190" b="1">
                <a:solidFill>
                  <a:srgbClr val="5C7726"/>
                </a:solidFill>
                <a:latin typeface="Tahoma"/>
                <a:cs typeface="Tahoma"/>
              </a:rPr>
              <a:t> </a:t>
            </a:r>
            <a:r>
              <a:rPr dirty="0" sz="2200" spc="-254" b="1">
                <a:solidFill>
                  <a:srgbClr val="5C7726"/>
                </a:solidFill>
                <a:latin typeface="Tahoma"/>
                <a:cs typeface="Tahoma"/>
              </a:rPr>
              <a:t>UN</a:t>
            </a:r>
            <a:r>
              <a:rPr dirty="0" sz="2200" spc="-185" b="1">
                <a:solidFill>
                  <a:srgbClr val="5C7726"/>
                </a:solidFill>
                <a:latin typeface="Tahoma"/>
                <a:cs typeface="Tahoma"/>
              </a:rPr>
              <a:t> </a:t>
            </a:r>
            <a:r>
              <a:rPr dirty="0" sz="2200" spc="-215" b="1">
                <a:solidFill>
                  <a:srgbClr val="5C7726"/>
                </a:solidFill>
                <a:latin typeface="Tahoma"/>
                <a:cs typeface="Tahoma"/>
              </a:rPr>
              <a:t>ANIMAL</a:t>
            </a:r>
            <a:r>
              <a:rPr dirty="0" sz="2200" spc="-185" b="1">
                <a:solidFill>
                  <a:srgbClr val="5C7726"/>
                </a:solidFill>
                <a:latin typeface="Tahoma"/>
                <a:cs typeface="Tahoma"/>
              </a:rPr>
              <a:t> </a:t>
            </a:r>
            <a:r>
              <a:rPr dirty="0" sz="2200" spc="-165" b="1">
                <a:solidFill>
                  <a:srgbClr val="5C7726"/>
                </a:solidFill>
                <a:latin typeface="Tahoma"/>
                <a:cs typeface="Tahoma"/>
              </a:rPr>
              <a:t>AVEC</a:t>
            </a:r>
            <a:r>
              <a:rPr dirty="0" sz="2200" spc="-185" b="1">
                <a:solidFill>
                  <a:srgbClr val="5C7726"/>
                </a:solidFill>
                <a:latin typeface="Tahoma"/>
                <a:cs typeface="Tahoma"/>
              </a:rPr>
              <a:t> </a:t>
            </a:r>
            <a:r>
              <a:rPr dirty="0" sz="2200" spc="-130" b="1">
                <a:solidFill>
                  <a:srgbClr val="5C7726"/>
                </a:solidFill>
                <a:latin typeface="Tahoma"/>
                <a:cs typeface="Tahoma"/>
              </a:rPr>
              <a:t>DES </a:t>
            </a:r>
            <a:r>
              <a:rPr dirty="0" sz="2200" spc="-195" b="1">
                <a:solidFill>
                  <a:srgbClr val="5C7726"/>
                </a:solidFill>
                <a:latin typeface="Tahoma"/>
                <a:cs typeface="Tahoma"/>
              </a:rPr>
              <a:t>LESIONS,</a:t>
            </a:r>
            <a:r>
              <a:rPr dirty="0" sz="2200" spc="-160" b="1">
                <a:solidFill>
                  <a:srgbClr val="5C7726"/>
                </a:solidFill>
                <a:latin typeface="Tahoma"/>
                <a:cs typeface="Tahoma"/>
              </a:rPr>
              <a:t> </a:t>
            </a:r>
            <a:r>
              <a:rPr dirty="0" sz="2200" spc="-145" b="1">
                <a:solidFill>
                  <a:srgbClr val="5C7726"/>
                </a:solidFill>
                <a:latin typeface="Tahoma"/>
                <a:cs typeface="Tahoma"/>
              </a:rPr>
              <a:t>L’ELEVAGE</a:t>
            </a:r>
            <a:r>
              <a:rPr dirty="0" sz="2200" spc="-155" b="1">
                <a:solidFill>
                  <a:srgbClr val="5C7726"/>
                </a:solidFill>
                <a:latin typeface="Tahoma"/>
                <a:cs typeface="Tahoma"/>
              </a:rPr>
              <a:t> </a:t>
            </a:r>
            <a:r>
              <a:rPr dirty="0" sz="2200" spc="-65" b="1">
                <a:solidFill>
                  <a:srgbClr val="5C7726"/>
                </a:solidFill>
                <a:latin typeface="Tahoma"/>
                <a:cs typeface="Tahoma"/>
              </a:rPr>
              <a:t>NE </a:t>
            </a:r>
            <a:r>
              <a:rPr dirty="0" sz="2200" spc="-175" b="1">
                <a:solidFill>
                  <a:srgbClr val="5C7726"/>
                </a:solidFill>
                <a:latin typeface="Tahoma"/>
                <a:cs typeface="Tahoma"/>
              </a:rPr>
              <a:t>RENTRE</a:t>
            </a:r>
            <a:r>
              <a:rPr dirty="0" sz="2200" spc="-165" b="1">
                <a:solidFill>
                  <a:srgbClr val="5C7726"/>
                </a:solidFill>
                <a:latin typeface="Tahoma"/>
                <a:cs typeface="Tahoma"/>
              </a:rPr>
              <a:t> </a:t>
            </a:r>
            <a:r>
              <a:rPr dirty="0" sz="2200" spc="-175" b="1">
                <a:solidFill>
                  <a:srgbClr val="5C7726"/>
                </a:solidFill>
                <a:latin typeface="Tahoma"/>
                <a:cs typeface="Tahoma"/>
              </a:rPr>
              <a:t>PAS</a:t>
            </a:r>
            <a:r>
              <a:rPr dirty="0" sz="2200" spc="-165" b="1">
                <a:solidFill>
                  <a:srgbClr val="5C7726"/>
                </a:solidFill>
                <a:latin typeface="Tahoma"/>
                <a:cs typeface="Tahoma"/>
              </a:rPr>
              <a:t> </a:t>
            </a:r>
            <a:r>
              <a:rPr dirty="0" sz="2200" spc="-50" b="1">
                <a:solidFill>
                  <a:srgbClr val="5C7726"/>
                </a:solidFill>
                <a:latin typeface="Tahoma"/>
                <a:cs typeface="Tahoma"/>
              </a:rPr>
              <a:t>!</a:t>
            </a:r>
            <a:endParaRPr sz="2200">
              <a:latin typeface="Tahoma"/>
              <a:cs typeface="Tahoma"/>
            </a:endParaRPr>
          </a:p>
        </p:txBody>
      </p:sp>
      <p:grpSp>
        <p:nvGrpSpPr>
          <p:cNvPr id="22" name="object 22" descr=""/>
          <p:cNvGrpSpPr/>
          <p:nvPr/>
        </p:nvGrpSpPr>
        <p:grpSpPr>
          <a:xfrm>
            <a:off x="631637" y="2778605"/>
            <a:ext cx="5356860" cy="3702685"/>
            <a:chOff x="631637" y="2778605"/>
            <a:chExt cx="5356860" cy="3702685"/>
          </a:xfrm>
        </p:grpSpPr>
        <p:pic>
          <p:nvPicPr>
            <p:cNvPr id="23" name="object 23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78509" y="2778605"/>
              <a:ext cx="612577" cy="552604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07965" y="3028008"/>
              <a:ext cx="524358" cy="418698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28383" y="3845896"/>
              <a:ext cx="483539" cy="1072709"/>
            </a:xfrm>
            <a:prstGeom prst="rect">
              <a:avLst/>
            </a:prstGeom>
          </p:spPr>
        </p:pic>
        <p:sp>
          <p:nvSpPr>
            <p:cNvPr id="26" name="object 26" descr=""/>
            <p:cNvSpPr/>
            <p:nvPr/>
          </p:nvSpPr>
          <p:spPr>
            <a:xfrm>
              <a:off x="4804257" y="5296874"/>
              <a:ext cx="1184275" cy="1184275"/>
            </a:xfrm>
            <a:custGeom>
              <a:avLst/>
              <a:gdLst/>
              <a:ahLst/>
              <a:cxnLst/>
              <a:rect l="l" t="t" r="r" b="b"/>
              <a:pathLst>
                <a:path w="1184275" h="1184275">
                  <a:moveTo>
                    <a:pt x="591982" y="1183934"/>
                  </a:moveTo>
                  <a:lnTo>
                    <a:pt x="0" y="1183934"/>
                  </a:lnTo>
                  <a:lnTo>
                    <a:pt x="0" y="591952"/>
                  </a:lnTo>
                  <a:lnTo>
                    <a:pt x="1961" y="543394"/>
                  </a:lnTo>
                  <a:lnTo>
                    <a:pt x="7745" y="495918"/>
                  </a:lnTo>
                  <a:lnTo>
                    <a:pt x="17200" y="449678"/>
                  </a:lnTo>
                  <a:lnTo>
                    <a:pt x="30172" y="404825"/>
                  </a:lnTo>
                  <a:lnTo>
                    <a:pt x="46510" y="361510"/>
                  </a:lnTo>
                  <a:lnTo>
                    <a:pt x="66061" y="319888"/>
                  </a:lnTo>
                  <a:lnTo>
                    <a:pt x="88674" y="280108"/>
                  </a:lnTo>
                  <a:lnTo>
                    <a:pt x="114196" y="242325"/>
                  </a:lnTo>
                  <a:lnTo>
                    <a:pt x="142475" y="206690"/>
                  </a:lnTo>
                  <a:lnTo>
                    <a:pt x="173358" y="173354"/>
                  </a:lnTo>
                  <a:lnTo>
                    <a:pt x="206695" y="142472"/>
                  </a:lnTo>
                  <a:lnTo>
                    <a:pt x="242332" y="114194"/>
                  </a:lnTo>
                  <a:lnTo>
                    <a:pt x="280117" y="88672"/>
                  </a:lnTo>
                  <a:lnTo>
                    <a:pt x="319898" y="66060"/>
                  </a:lnTo>
                  <a:lnTo>
                    <a:pt x="361523" y="46509"/>
                  </a:lnTo>
                  <a:lnTo>
                    <a:pt x="404840" y="30172"/>
                  </a:lnTo>
                  <a:lnTo>
                    <a:pt x="449697" y="17200"/>
                  </a:lnTo>
                  <a:lnTo>
                    <a:pt x="495941" y="7745"/>
                  </a:lnTo>
                  <a:lnTo>
                    <a:pt x="543420" y="1961"/>
                  </a:lnTo>
                  <a:lnTo>
                    <a:pt x="591982" y="0"/>
                  </a:lnTo>
                  <a:lnTo>
                    <a:pt x="640540" y="1961"/>
                  </a:lnTo>
                  <a:lnTo>
                    <a:pt x="688015" y="7745"/>
                  </a:lnTo>
                  <a:lnTo>
                    <a:pt x="734256" y="17200"/>
                  </a:lnTo>
                  <a:lnTo>
                    <a:pt x="779109" y="30172"/>
                  </a:lnTo>
                  <a:lnTo>
                    <a:pt x="822423" y="46509"/>
                  </a:lnTo>
                  <a:lnTo>
                    <a:pt x="864046" y="66060"/>
                  </a:lnTo>
                  <a:lnTo>
                    <a:pt x="903825" y="88672"/>
                  </a:lnTo>
                  <a:lnTo>
                    <a:pt x="941609" y="114194"/>
                  </a:lnTo>
                  <a:lnTo>
                    <a:pt x="977244" y="142472"/>
                  </a:lnTo>
                  <a:lnTo>
                    <a:pt x="1010579" y="173354"/>
                  </a:lnTo>
                  <a:lnTo>
                    <a:pt x="1041462" y="206690"/>
                  </a:lnTo>
                  <a:lnTo>
                    <a:pt x="1069740" y="242325"/>
                  </a:lnTo>
                  <a:lnTo>
                    <a:pt x="1095261" y="280108"/>
                  </a:lnTo>
                  <a:lnTo>
                    <a:pt x="1117873" y="319888"/>
                  </a:lnTo>
                  <a:lnTo>
                    <a:pt x="1137424" y="361510"/>
                  </a:lnTo>
                  <a:lnTo>
                    <a:pt x="1153762" y="404825"/>
                  </a:lnTo>
                  <a:lnTo>
                    <a:pt x="1166734" y="449678"/>
                  </a:lnTo>
                  <a:lnTo>
                    <a:pt x="1176188" y="495918"/>
                  </a:lnTo>
                  <a:lnTo>
                    <a:pt x="1181972" y="543394"/>
                  </a:lnTo>
                  <a:lnTo>
                    <a:pt x="1183934" y="591952"/>
                  </a:lnTo>
                  <a:lnTo>
                    <a:pt x="1181972" y="640514"/>
                  </a:lnTo>
                  <a:lnTo>
                    <a:pt x="1176188" y="687993"/>
                  </a:lnTo>
                  <a:lnTo>
                    <a:pt x="1166734" y="734237"/>
                  </a:lnTo>
                  <a:lnTo>
                    <a:pt x="1153762" y="779093"/>
                  </a:lnTo>
                  <a:lnTo>
                    <a:pt x="1137424" y="822410"/>
                  </a:lnTo>
                  <a:lnTo>
                    <a:pt x="1117873" y="864036"/>
                  </a:lnTo>
                  <a:lnTo>
                    <a:pt x="1095261" y="903817"/>
                  </a:lnTo>
                  <a:lnTo>
                    <a:pt x="1069740" y="941602"/>
                  </a:lnTo>
                  <a:lnTo>
                    <a:pt x="1041462" y="977239"/>
                  </a:lnTo>
                  <a:lnTo>
                    <a:pt x="1010579" y="1010575"/>
                  </a:lnTo>
                  <a:lnTo>
                    <a:pt x="977244" y="1041459"/>
                  </a:lnTo>
                  <a:lnTo>
                    <a:pt x="941609" y="1069738"/>
                  </a:lnTo>
                  <a:lnTo>
                    <a:pt x="903825" y="1095260"/>
                  </a:lnTo>
                  <a:lnTo>
                    <a:pt x="864046" y="1117873"/>
                  </a:lnTo>
                  <a:lnTo>
                    <a:pt x="822423" y="1137424"/>
                  </a:lnTo>
                  <a:lnTo>
                    <a:pt x="779109" y="1153762"/>
                  </a:lnTo>
                  <a:lnTo>
                    <a:pt x="734256" y="1166734"/>
                  </a:lnTo>
                  <a:lnTo>
                    <a:pt x="688015" y="1176188"/>
                  </a:lnTo>
                  <a:lnTo>
                    <a:pt x="640540" y="1181972"/>
                  </a:lnTo>
                  <a:lnTo>
                    <a:pt x="591982" y="1183934"/>
                  </a:lnTo>
                  <a:close/>
                </a:path>
              </a:pathLst>
            </a:custGeom>
            <a:solidFill>
              <a:srgbClr val="E3FFC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72471" y="5370027"/>
              <a:ext cx="1047536" cy="1047567"/>
            </a:xfrm>
            <a:prstGeom prst="rect">
              <a:avLst/>
            </a:prstGeom>
          </p:spPr>
        </p:pic>
        <p:sp>
          <p:nvSpPr>
            <p:cNvPr id="28" name="object 28" descr=""/>
            <p:cNvSpPr/>
            <p:nvPr/>
          </p:nvSpPr>
          <p:spPr>
            <a:xfrm>
              <a:off x="631637" y="3309497"/>
              <a:ext cx="2009775" cy="1208405"/>
            </a:xfrm>
            <a:custGeom>
              <a:avLst/>
              <a:gdLst/>
              <a:ahLst/>
              <a:cxnLst/>
              <a:rect l="l" t="t" r="r" b="b"/>
              <a:pathLst>
                <a:path w="2009775" h="1208404">
                  <a:moveTo>
                    <a:pt x="1550820" y="1051230"/>
                  </a:moveTo>
                  <a:lnTo>
                    <a:pt x="1610604" y="1039997"/>
                  </a:lnTo>
                  <a:lnTo>
                    <a:pt x="1665568" y="1029000"/>
                  </a:lnTo>
                  <a:lnTo>
                    <a:pt x="1715712" y="1018238"/>
                  </a:lnTo>
                  <a:lnTo>
                    <a:pt x="1761038" y="1007712"/>
                  </a:lnTo>
                  <a:lnTo>
                    <a:pt x="1801543" y="997421"/>
                  </a:lnTo>
                  <a:lnTo>
                    <a:pt x="1868095" y="977545"/>
                  </a:lnTo>
                  <a:lnTo>
                    <a:pt x="1904585" y="962387"/>
                  </a:lnTo>
                  <a:lnTo>
                    <a:pt x="1936535" y="939615"/>
                  </a:lnTo>
                  <a:lnTo>
                    <a:pt x="1963945" y="909230"/>
                  </a:lnTo>
                  <a:lnTo>
                    <a:pt x="1986817" y="871233"/>
                  </a:lnTo>
                  <a:lnTo>
                    <a:pt x="2006618" y="803915"/>
                  </a:lnTo>
                  <a:lnTo>
                    <a:pt x="2009410" y="767578"/>
                  </a:lnTo>
                  <a:lnTo>
                    <a:pt x="2007392" y="729469"/>
                  </a:lnTo>
                  <a:lnTo>
                    <a:pt x="1993668" y="660810"/>
                  </a:lnTo>
                  <a:lnTo>
                    <a:pt x="1984509" y="617858"/>
                  </a:lnTo>
                  <a:lnTo>
                    <a:pt x="1973842" y="569155"/>
                  </a:lnTo>
                  <a:lnTo>
                    <a:pt x="1961667" y="514699"/>
                  </a:lnTo>
                  <a:lnTo>
                    <a:pt x="1947984" y="454491"/>
                  </a:lnTo>
                  <a:lnTo>
                    <a:pt x="1932794" y="388530"/>
                  </a:lnTo>
                  <a:lnTo>
                    <a:pt x="1916096" y="316818"/>
                  </a:lnTo>
                  <a:lnTo>
                    <a:pt x="1893656" y="178359"/>
                  </a:lnTo>
                  <a:lnTo>
                    <a:pt x="1943866" y="759412"/>
                  </a:lnTo>
                  <a:lnTo>
                    <a:pt x="1937733" y="803599"/>
                  </a:lnTo>
                  <a:lnTo>
                    <a:pt x="1924621" y="840986"/>
                  </a:lnTo>
                  <a:lnTo>
                    <a:pt x="1877459" y="895353"/>
                  </a:lnTo>
                  <a:lnTo>
                    <a:pt x="1827030" y="916122"/>
                  </a:lnTo>
                  <a:lnTo>
                    <a:pt x="1778997" y="928361"/>
                  </a:lnTo>
                  <a:lnTo>
                    <a:pt x="1715754" y="941837"/>
                  </a:lnTo>
                  <a:lnTo>
                    <a:pt x="1637298" y="956550"/>
                  </a:lnTo>
                  <a:lnTo>
                    <a:pt x="1592366" y="964370"/>
                  </a:lnTo>
                  <a:lnTo>
                    <a:pt x="1543631" y="972499"/>
                  </a:lnTo>
                  <a:lnTo>
                    <a:pt x="1491093" y="980938"/>
                  </a:lnTo>
                  <a:lnTo>
                    <a:pt x="1434752" y="989685"/>
                  </a:lnTo>
                  <a:lnTo>
                    <a:pt x="1374608" y="998742"/>
                  </a:lnTo>
                  <a:lnTo>
                    <a:pt x="1310661" y="1008107"/>
                  </a:lnTo>
                  <a:lnTo>
                    <a:pt x="1242911" y="1017782"/>
                  </a:lnTo>
                  <a:lnTo>
                    <a:pt x="1171358" y="1027766"/>
                  </a:lnTo>
                  <a:lnTo>
                    <a:pt x="1096002" y="1038059"/>
                  </a:lnTo>
                  <a:lnTo>
                    <a:pt x="1016844" y="1048662"/>
                  </a:lnTo>
                  <a:lnTo>
                    <a:pt x="933882" y="1059573"/>
                  </a:lnTo>
                  <a:lnTo>
                    <a:pt x="847117" y="1070793"/>
                  </a:lnTo>
                  <a:lnTo>
                    <a:pt x="756550" y="1082323"/>
                  </a:lnTo>
                  <a:lnTo>
                    <a:pt x="662179" y="1094162"/>
                  </a:lnTo>
                  <a:lnTo>
                    <a:pt x="585977" y="1103236"/>
                  </a:lnTo>
                  <a:lnTo>
                    <a:pt x="519975" y="1110513"/>
                  </a:lnTo>
                  <a:lnTo>
                    <a:pt x="464173" y="1115991"/>
                  </a:lnTo>
                  <a:lnTo>
                    <a:pt x="418572" y="1119669"/>
                  </a:lnTo>
                  <a:lnTo>
                    <a:pt x="357968" y="1121630"/>
                  </a:lnTo>
                  <a:lnTo>
                    <a:pt x="307690" y="1119411"/>
                  </a:lnTo>
                  <a:lnTo>
                    <a:pt x="267576" y="1113997"/>
                  </a:lnTo>
                  <a:lnTo>
                    <a:pt x="217849" y="1093585"/>
                  </a:lnTo>
                  <a:lnTo>
                    <a:pt x="196251" y="1023705"/>
                  </a:lnTo>
                  <a:lnTo>
                    <a:pt x="176537" y="956628"/>
                  </a:lnTo>
                  <a:lnTo>
                    <a:pt x="158708" y="892354"/>
                  </a:lnTo>
                  <a:lnTo>
                    <a:pt x="142763" y="830884"/>
                  </a:lnTo>
                  <a:lnTo>
                    <a:pt x="128703" y="772217"/>
                  </a:lnTo>
                  <a:lnTo>
                    <a:pt x="116528" y="716353"/>
                  </a:lnTo>
                  <a:lnTo>
                    <a:pt x="106237" y="663293"/>
                  </a:lnTo>
                  <a:lnTo>
                    <a:pt x="97830" y="613036"/>
                  </a:lnTo>
                  <a:lnTo>
                    <a:pt x="91308" y="565583"/>
                  </a:lnTo>
                  <a:lnTo>
                    <a:pt x="86671" y="520933"/>
                  </a:lnTo>
                  <a:lnTo>
                    <a:pt x="83919" y="479086"/>
                  </a:lnTo>
                  <a:lnTo>
                    <a:pt x="83051" y="440043"/>
                  </a:lnTo>
                  <a:lnTo>
                    <a:pt x="84067" y="403803"/>
                  </a:lnTo>
                  <a:lnTo>
                    <a:pt x="91755" y="339734"/>
                  </a:lnTo>
                  <a:lnTo>
                    <a:pt x="145167" y="312081"/>
                  </a:lnTo>
                  <a:lnTo>
                    <a:pt x="241597" y="284323"/>
                  </a:lnTo>
                  <a:lnTo>
                    <a:pt x="365856" y="249312"/>
                  </a:lnTo>
                  <a:lnTo>
                    <a:pt x="418479" y="234617"/>
                  </a:lnTo>
                  <a:lnTo>
                    <a:pt x="464765" y="221795"/>
                  </a:lnTo>
                  <a:lnTo>
                    <a:pt x="504713" y="210847"/>
                  </a:lnTo>
                  <a:lnTo>
                    <a:pt x="565597" y="194571"/>
                  </a:lnTo>
                  <a:lnTo>
                    <a:pt x="759861" y="156853"/>
                  </a:lnTo>
                  <a:lnTo>
                    <a:pt x="988182" y="113878"/>
                  </a:lnTo>
                  <a:lnTo>
                    <a:pt x="1119283" y="88968"/>
                  </a:lnTo>
                  <a:lnTo>
                    <a:pt x="1233493" y="67051"/>
                  </a:lnTo>
                  <a:lnTo>
                    <a:pt x="1330811" y="48126"/>
                  </a:lnTo>
                  <a:lnTo>
                    <a:pt x="1411240" y="32194"/>
                  </a:lnTo>
                  <a:lnTo>
                    <a:pt x="1474777" y="19255"/>
                  </a:lnTo>
                  <a:lnTo>
                    <a:pt x="1521424" y="9308"/>
                  </a:lnTo>
                  <a:lnTo>
                    <a:pt x="1559724" y="0"/>
                  </a:lnTo>
                  <a:lnTo>
                    <a:pt x="1496743" y="9801"/>
                  </a:lnTo>
                  <a:lnTo>
                    <a:pt x="1448848" y="17067"/>
                  </a:lnTo>
                  <a:lnTo>
                    <a:pt x="1416041" y="21797"/>
                  </a:lnTo>
                  <a:lnTo>
                    <a:pt x="1398320" y="23992"/>
                  </a:lnTo>
                  <a:lnTo>
                    <a:pt x="547402" y="122878"/>
                  </a:lnTo>
                  <a:lnTo>
                    <a:pt x="520045" y="127856"/>
                  </a:lnTo>
                  <a:lnTo>
                    <a:pt x="432759" y="145820"/>
                  </a:lnTo>
                  <a:lnTo>
                    <a:pt x="382713" y="157297"/>
                  </a:lnTo>
                  <a:lnTo>
                    <a:pt x="333273" y="169481"/>
                  </a:lnTo>
                  <a:lnTo>
                    <a:pt x="284438" y="182371"/>
                  </a:lnTo>
                  <a:lnTo>
                    <a:pt x="236208" y="195967"/>
                  </a:lnTo>
                  <a:lnTo>
                    <a:pt x="188584" y="210270"/>
                  </a:lnTo>
                  <a:lnTo>
                    <a:pt x="141565" y="225278"/>
                  </a:lnTo>
                  <a:lnTo>
                    <a:pt x="95151" y="240993"/>
                  </a:lnTo>
                  <a:lnTo>
                    <a:pt x="47717" y="275548"/>
                  </a:lnTo>
                  <a:lnTo>
                    <a:pt x="12196" y="337812"/>
                  </a:lnTo>
                  <a:lnTo>
                    <a:pt x="1112" y="397050"/>
                  </a:lnTo>
                  <a:lnTo>
                    <a:pt x="0" y="437793"/>
                  </a:lnTo>
                  <a:lnTo>
                    <a:pt x="1840" y="485951"/>
                  </a:lnTo>
                  <a:lnTo>
                    <a:pt x="6634" y="541524"/>
                  </a:lnTo>
                  <a:lnTo>
                    <a:pt x="14381" y="604513"/>
                  </a:lnTo>
                  <a:lnTo>
                    <a:pt x="25081" y="674918"/>
                  </a:lnTo>
                  <a:lnTo>
                    <a:pt x="33320" y="718008"/>
                  </a:lnTo>
                  <a:lnTo>
                    <a:pt x="42597" y="762745"/>
                  </a:lnTo>
                  <a:lnTo>
                    <a:pt x="52913" y="809131"/>
                  </a:lnTo>
                  <a:lnTo>
                    <a:pt x="64267" y="857164"/>
                  </a:lnTo>
                  <a:lnTo>
                    <a:pt x="76660" y="906844"/>
                  </a:lnTo>
                  <a:lnTo>
                    <a:pt x="90092" y="958173"/>
                  </a:lnTo>
                  <a:lnTo>
                    <a:pt x="104562" y="1011150"/>
                  </a:lnTo>
                  <a:lnTo>
                    <a:pt x="120071" y="1065775"/>
                  </a:lnTo>
                  <a:lnTo>
                    <a:pt x="127649" y="1092802"/>
                  </a:lnTo>
                  <a:lnTo>
                    <a:pt x="148734" y="1137298"/>
                  </a:lnTo>
                  <a:lnTo>
                    <a:pt x="185952" y="1176548"/>
                  </a:lnTo>
                  <a:lnTo>
                    <a:pt x="223237" y="1192661"/>
                  </a:lnTo>
                  <a:lnTo>
                    <a:pt x="274097" y="1203104"/>
                  </a:lnTo>
                  <a:lnTo>
                    <a:pt x="338532" y="1207879"/>
                  </a:lnTo>
                  <a:lnTo>
                    <a:pt x="416540" y="1206985"/>
                  </a:lnTo>
                  <a:lnTo>
                    <a:pt x="470819" y="1200950"/>
                  </a:lnTo>
                  <a:lnTo>
                    <a:pt x="524763" y="1194832"/>
                  </a:lnTo>
                  <a:lnTo>
                    <a:pt x="578373" y="1188630"/>
                  </a:lnTo>
                  <a:lnTo>
                    <a:pt x="631649" y="1182344"/>
                  </a:lnTo>
                  <a:lnTo>
                    <a:pt x="684591" y="1175975"/>
                  </a:lnTo>
                  <a:lnTo>
                    <a:pt x="737199" y="1169522"/>
                  </a:lnTo>
                  <a:lnTo>
                    <a:pt x="789472" y="1162986"/>
                  </a:lnTo>
                  <a:lnTo>
                    <a:pt x="841411" y="1156366"/>
                  </a:lnTo>
                  <a:lnTo>
                    <a:pt x="893016" y="1149662"/>
                  </a:lnTo>
                  <a:lnTo>
                    <a:pt x="944287" y="1142875"/>
                  </a:lnTo>
                  <a:lnTo>
                    <a:pt x="995224" y="1136004"/>
                  </a:lnTo>
                  <a:lnTo>
                    <a:pt x="1045827" y="1129050"/>
                  </a:lnTo>
                  <a:lnTo>
                    <a:pt x="1096096" y="1122012"/>
                  </a:lnTo>
                  <a:lnTo>
                    <a:pt x="1146030" y="1114890"/>
                  </a:lnTo>
                  <a:lnTo>
                    <a:pt x="1195631" y="1107685"/>
                  </a:lnTo>
                  <a:lnTo>
                    <a:pt x="1244897" y="1100396"/>
                  </a:lnTo>
                  <a:lnTo>
                    <a:pt x="1293829" y="1093024"/>
                  </a:lnTo>
                  <a:lnTo>
                    <a:pt x="1342427" y="1085568"/>
                  </a:lnTo>
                  <a:lnTo>
                    <a:pt x="1390691" y="1078028"/>
                  </a:lnTo>
                  <a:lnTo>
                    <a:pt x="1438621" y="1070405"/>
                  </a:lnTo>
                  <a:lnTo>
                    <a:pt x="1486217" y="1062698"/>
                  </a:lnTo>
                  <a:lnTo>
                    <a:pt x="1550820" y="1051230"/>
                  </a:lnTo>
                  <a:close/>
                </a:path>
              </a:pathLst>
            </a:custGeom>
            <a:solidFill>
              <a:srgbClr val="CAFB0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9" name="object 29" descr=""/>
          <p:cNvSpPr txBox="1"/>
          <p:nvPr/>
        </p:nvSpPr>
        <p:spPr>
          <a:xfrm rot="21000000">
            <a:off x="812109" y="3589152"/>
            <a:ext cx="1573330" cy="1238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975"/>
              </a:lnSpc>
            </a:pPr>
            <a:r>
              <a:rPr dirty="0" sz="950" spc="-25" b="1">
                <a:solidFill>
                  <a:srgbClr val="5C7726"/>
                </a:solidFill>
                <a:latin typeface="Tahoma"/>
                <a:cs typeface="Tahoma"/>
              </a:rPr>
              <a:t>La</a:t>
            </a:r>
            <a:r>
              <a:rPr dirty="0" sz="950" spc="-40" b="1">
                <a:solidFill>
                  <a:srgbClr val="5C7726"/>
                </a:solidFill>
                <a:latin typeface="Tahoma"/>
                <a:cs typeface="Tahoma"/>
              </a:rPr>
              <a:t> </a:t>
            </a:r>
            <a:r>
              <a:rPr dirty="0" sz="950" spc="-60" b="1">
                <a:solidFill>
                  <a:srgbClr val="5C7726"/>
                </a:solidFill>
                <a:latin typeface="Tahoma"/>
                <a:cs typeface="Tahoma"/>
              </a:rPr>
              <a:t>teigne</a:t>
            </a:r>
            <a:r>
              <a:rPr dirty="0" sz="950" spc="-35" b="1">
                <a:solidFill>
                  <a:srgbClr val="5C7726"/>
                </a:solidFill>
                <a:latin typeface="Tahoma"/>
                <a:cs typeface="Tahoma"/>
              </a:rPr>
              <a:t> </a:t>
            </a:r>
            <a:r>
              <a:rPr dirty="0" sz="950" spc="-215">
                <a:solidFill>
                  <a:srgbClr val="5C7726"/>
                </a:solidFill>
                <a:latin typeface="Tahoma"/>
                <a:cs typeface="Tahoma"/>
              </a:rPr>
              <a:t>=</a:t>
            </a:r>
            <a:r>
              <a:rPr dirty="0" sz="950" spc="-50">
                <a:solidFill>
                  <a:srgbClr val="5C7726"/>
                </a:solidFill>
                <a:latin typeface="Tahoma"/>
                <a:cs typeface="Tahoma"/>
              </a:rPr>
              <a:t> </a:t>
            </a:r>
            <a:r>
              <a:rPr dirty="0" sz="950">
                <a:solidFill>
                  <a:srgbClr val="5C7726"/>
                </a:solidFill>
                <a:latin typeface="Tahoma"/>
                <a:cs typeface="Tahoma"/>
              </a:rPr>
              <a:t>affection</a:t>
            </a:r>
            <a:r>
              <a:rPr dirty="0" sz="950" spc="-50">
                <a:solidFill>
                  <a:srgbClr val="5C7726"/>
                </a:solidFill>
                <a:latin typeface="Tahoma"/>
                <a:cs typeface="Tahoma"/>
              </a:rPr>
              <a:t> </a:t>
            </a:r>
            <a:r>
              <a:rPr dirty="0" sz="950" spc="-10">
                <a:solidFill>
                  <a:srgbClr val="5C7726"/>
                </a:solidFill>
                <a:latin typeface="Tahoma"/>
                <a:cs typeface="Tahoma"/>
              </a:rPr>
              <a:t>cutanée</a:t>
            </a:r>
            <a:endParaRPr sz="950">
              <a:latin typeface="Tahoma"/>
              <a:cs typeface="Tahoma"/>
            </a:endParaRPr>
          </a:p>
        </p:txBody>
      </p:sp>
      <p:sp>
        <p:nvSpPr>
          <p:cNvPr id="30" name="object 30" descr=""/>
          <p:cNvSpPr txBox="1"/>
          <p:nvPr/>
        </p:nvSpPr>
        <p:spPr>
          <a:xfrm rot="21000000">
            <a:off x="790677" y="3743441"/>
            <a:ext cx="1646138" cy="1238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975"/>
              </a:lnSpc>
            </a:pPr>
            <a:r>
              <a:rPr dirty="0" sz="950" spc="-10">
                <a:solidFill>
                  <a:srgbClr val="5C7726"/>
                </a:solidFill>
                <a:latin typeface="Tahoma"/>
                <a:cs typeface="Tahoma"/>
              </a:rPr>
              <a:t>provoquée</a:t>
            </a:r>
            <a:r>
              <a:rPr dirty="0" sz="950" spc="-80">
                <a:solidFill>
                  <a:srgbClr val="5C7726"/>
                </a:solidFill>
                <a:latin typeface="Tahoma"/>
                <a:cs typeface="Tahoma"/>
              </a:rPr>
              <a:t> </a:t>
            </a:r>
            <a:r>
              <a:rPr dirty="0" sz="950">
                <a:solidFill>
                  <a:srgbClr val="5C7726"/>
                </a:solidFill>
                <a:latin typeface="Tahoma"/>
                <a:cs typeface="Tahoma"/>
              </a:rPr>
              <a:t>par</a:t>
            </a:r>
            <a:r>
              <a:rPr dirty="0" sz="950" spc="-75">
                <a:solidFill>
                  <a:srgbClr val="5C7726"/>
                </a:solidFill>
                <a:latin typeface="Tahoma"/>
                <a:cs typeface="Tahoma"/>
              </a:rPr>
              <a:t> </a:t>
            </a:r>
            <a:r>
              <a:rPr dirty="0" sz="950" spc="-10">
                <a:solidFill>
                  <a:srgbClr val="5C7726"/>
                </a:solidFill>
                <a:latin typeface="Tahoma"/>
                <a:cs typeface="Tahoma"/>
              </a:rPr>
              <a:t>un</a:t>
            </a:r>
            <a:r>
              <a:rPr dirty="0" sz="950" spc="-80">
                <a:solidFill>
                  <a:srgbClr val="5C7726"/>
                </a:solidFill>
                <a:latin typeface="Tahoma"/>
                <a:cs typeface="Tahoma"/>
              </a:rPr>
              <a:t> </a:t>
            </a:r>
            <a:r>
              <a:rPr dirty="0" sz="950" spc="-10">
                <a:solidFill>
                  <a:srgbClr val="5C7726"/>
                </a:solidFill>
                <a:latin typeface="Tahoma"/>
                <a:cs typeface="Tahoma"/>
              </a:rPr>
              <a:t>champigno</a:t>
            </a:r>
            <a:r>
              <a:rPr dirty="0" baseline="2923" sz="1425" spc="-15">
                <a:solidFill>
                  <a:srgbClr val="5C7726"/>
                </a:solidFill>
                <a:latin typeface="Tahoma"/>
                <a:cs typeface="Tahoma"/>
              </a:rPr>
              <a:t>n,</a:t>
            </a:r>
            <a:endParaRPr baseline="2923" sz="1425">
              <a:latin typeface="Tahoma"/>
              <a:cs typeface="Tahoma"/>
            </a:endParaRPr>
          </a:p>
        </p:txBody>
      </p:sp>
      <p:sp>
        <p:nvSpPr>
          <p:cNvPr id="31" name="object 31" descr=""/>
          <p:cNvSpPr txBox="1"/>
          <p:nvPr/>
        </p:nvSpPr>
        <p:spPr>
          <a:xfrm rot="21000000">
            <a:off x="970713" y="3923619"/>
            <a:ext cx="1375280" cy="1238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975"/>
              </a:lnSpc>
            </a:pPr>
            <a:r>
              <a:rPr dirty="0" sz="950" spc="10">
                <a:solidFill>
                  <a:srgbClr val="5C7726"/>
                </a:solidFill>
                <a:latin typeface="Tahoma"/>
                <a:cs typeface="Tahoma"/>
              </a:rPr>
              <a:t>lésions</a:t>
            </a:r>
            <a:r>
              <a:rPr dirty="0" sz="950" spc="-5">
                <a:solidFill>
                  <a:srgbClr val="5C7726"/>
                </a:solidFill>
                <a:latin typeface="Tahoma"/>
                <a:cs typeface="Tahoma"/>
              </a:rPr>
              <a:t> </a:t>
            </a:r>
            <a:r>
              <a:rPr dirty="0" sz="950" spc="10">
                <a:solidFill>
                  <a:srgbClr val="5C7726"/>
                </a:solidFill>
                <a:latin typeface="Tahoma"/>
                <a:cs typeface="Tahoma"/>
              </a:rPr>
              <a:t>caractéristiques</a:t>
            </a:r>
            <a:r>
              <a:rPr dirty="0" sz="950">
                <a:solidFill>
                  <a:srgbClr val="5C7726"/>
                </a:solidFill>
                <a:latin typeface="Tahoma"/>
                <a:cs typeface="Tahoma"/>
              </a:rPr>
              <a:t> </a:t>
            </a:r>
            <a:r>
              <a:rPr dirty="0" sz="950" spc="-100">
                <a:solidFill>
                  <a:srgbClr val="5C7726"/>
                </a:solidFill>
                <a:latin typeface="Tahoma"/>
                <a:cs typeface="Tahoma"/>
              </a:rPr>
              <a:t>=</a:t>
            </a:r>
            <a:endParaRPr sz="950">
              <a:latin typeface="Tahoma"/>
              <a:cs typeface="Tahoma"/>
            </a:endParaRPr>
          </a:p>
        </p:txBody>
      </p:sp>
      <p:sp>
        <p:nvSpPr>
          <p:cNvPr id="32" name="object 32" descr=""/>
          <p:cNvSpPr txBox="1"/>
          <p:nvPr/>
        </p:nvSpPr>
        <p:spPr>
          <a:xfrm rot="21000000">
            <a:off x="1461443" y="4077361"/>
            <a:ext cx="423630" cy="1238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975"/>
              </a:lnSpc>
            </a:pPr>
            <a:r>
              <a:rPr dirty="0" sz="950" spc="-50" b="1">
                <a:solidFill>
                  <a:srgbClr val="5C7726"/>
                </a:solidFill>
                <a:latin typeface="Tahoma"/>
                <a:cs typeface="Tahoma"/>
              </a:rPr>
              <a:t>dartres</a:t>
            </a:r>
            <a:endParaRPr sz="950">
              <a:latin typeface="Tahoma"/>
              <a:cs typeface="Tahoma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400"/>
              <a:t>FESTIV’AGRI,</a:t>
            </a:r>
            <a:r>
              <a:rPr dirty="0" spc="-380"/>
              <a:t> </a:t>
            </a:r>
            <a:r>
              <a:rPr dirty="0" spc="-225"/>
              <a:t>LEZAY</a:t>
            </a:r>
            <a:r>
              <a:rPr dirty="0" spc="-380"/>
              <a:t> </a:t>
            </a:r>
            <a:r>
              <a:rPr dirty="0" spc="-360"/>
              <a:t>du</a:t>
            </a:r>
            <a:r>
              <a:rPr dirty="0" spc="-380"/>
              <a:t> </a:t>
            </a:r>
            <a:r>
              <a:rPr dirty="0" spc="-350"/>
              <a:t>22</a:t>
            </a:r>
            <a:r>
              <a:rPr dirty="0" spc="-380"/>
              <a:t> </a:t>
            </a:r>
            <a:r>
              <a:rPr dirty="0" spc="-355"/>
              <a:t>au</a:t>
            </a:r>
            <a:r>
              <a:rPr dirty="0" spc="-380"/>
              <a:t> </a:t>
            </a:r>
            <a:r>
              <a:rPr dirty="0" spc="-254"/>
              <a:t>24</a:t>
            </a:r>
            <a:r>
              <a:rPr dirty="0" spc="-380"/>
              <a:t> </a:t>
            </a:r>
            <a:r>
              <a:rPr dirty="0" spc="-245"/>
              <a:t>Août</a:t>
            </a:r>
            <a:r>
              <a:rPr dirty="0" spc="-380"/>
              <a:t> </a:t>
            </a:r>
            <a:r>
              <a:rPr dirty="0" spc="-375"/>
              <a:t>2025</a:t>
            </a:r>
          </a:p>
        </p:txBody>
      </p:sp>
      <p:pic>
        <p:nvPicPr>
          <p:cNvPr id="34" name="object 34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483923" y="898378"/>
            <a:ext cx="4200047" cy="5730950"/>
          </a:xfrm>
          <a:prstGeom prst="rect">
            <a:avLst/>
          </a:prstGeom>
        </p:spPr>
      </p:pic>
      <p:sp>
        <p:nvSpPr>
          <p:cNvPr id="35" name="object 35" descr=""/>
          <p:cNvSpPr txBox="1"/>
          <p:nvPr/>
        </p:nvSpPr>
        <p:spPr>
          <a:xfrm rot="420000">
            <a:off x="8797219" y="788894"/>
            <a:ext cx="1521925" cy="829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530"/>
              </a:lnSpc>
            </a:pPr>
            <a:r>
              <a:rPr dirty="0" sz="6500" spc="-505" b="1">
                <a:solidFill>
                  <a:srgbClr val="0070D3"/>
                </a:solidFill>
                <a:latin typeface="Arial Narrow"/>
                <a:cs typeface="Arial Narrow"/>
              </a:rPr>
              <a:t>F</a:t>
            </a:r>
            <a:r>
              <a:rPr dirty="0" sz="6500" spc="-505" b="1">
                <a:solidFill>
                  <a:srgbClr val="0070D3"/>
                </a:solidFill>
                <a:latin typeface="Arial Narrow"/>
                <a:cs typeface="Arial Narrow"/>
              </a:rPr>
              <a:t>CO</a:t>
            </a:r>
            <a:endParaRPr sz="6500">
              <a:latin typeface="Arial Narrow"/>
              <a:cs typeface="Arial Narrow"/>
            </a:endParaRPr>
          </a:p>
        </p:txBody>
      </p:sp>
      <p:sp>
        <p:nvSpPr>
          <p:cNvPr id="36" name="object 36" descr=""/>
          <p:cNvSpPr txBox="1"/>
          <p:nvPr/>
        </p:nvSpPr>
        <p:spPr>
          <a:xfrm rot="420000">
            <a:off x="8600681" y="1426079"/>
            <a:ext cx="1633132" cy="825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255"/>
              </a:lnSpc>
            </a:pPr>
            <a:r>
              <a:rPr dirty="0" sz="6500" spc="-290" b="1">
                <a:solidFill>
                  <a:srgbClr val="0070D3"/>
                </a:solidFill>
                <a:latin typeface="Arial Narrow"/>
                <a:cs typeface="Arial Narrow"/>
              </a:rPr>
              <a:t>M</a:t>
            </a:r>
            <a:r>
              <a:rPr dirty="0" sz="6500" spc="-3515" b="1">
                <a:solidFill>
                  <a:srgbClr val="0070D3"/>
                </a:solidFill>
                <a:latin typeface="Arial Narrow"/>
                <a:cs typeface="Arial Narrow"/>
              </a:rPr>
              <a:t>H</a:t>
            </a:r>
            <a:r>
              <a:rPr dirty="0" baseline="-4700" sz="9750" spc="-1395" b="1">
                <a:solidFill>
                  <a:srgbClr val="CAFB04"/>
                </a:solidFill>
                <a:latin typeface="Arial Narrow"/>
                <a:cs typeface="Arial Narrow"/>
              </a:rPr>
              <a:t>H</a:t>
            </a:r>
            <a:r>
              <a:rPr dirty="0" sz="6500" spc="-229" b="1">
                <a:solidFill>
                  <a:srgbClr val="0070D3"/>
                </a:solidFill>
                <a:latin typeface="Arial Narrow"/>
                <a:cs typeface="Arial Narrow"/>
              </a:rPr>
              <a:t>E</a:t>
            </a:r>
            <a:endParaRPr sz="6500">
              <a:latin typeface="Arial Narrow"/>
              <a:cs typeface="Arial Narrow"/>
            </a:endParaRPr>
          </a:p>
        </p:txBody>
      </p:sp>
      <p:sp>
        <p:nvSpPr>
          <p:cNvPr id="37" name="object 37" descr=""/>
          <p:cNvSpPr txBox="1"/>
          <p:nvPr/>
        </p:nvSpPr>
        <p:spPr>
          <a:xfrm rot="20820000">
            <a:off x="7571727" y="2614004"/>
            <a:ext cx="2498545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700"/>
              </a:lnSpc>
            </a:pPr>
            <a:r>
              <a:rPr dirty="0" sz="1700" spc="-25">
                <a:solidFill>
                  <a:srgbClr val="FFF5E8"/>
                </a:solidFill>
                <a:latin typeface="Tahoma"/>
                <a:cs typeface="Tahoma"/>
              </a:rPr>
              <a:t>pour</a:t>
            </a:r>
            <a:r>
              <a:rPr dirty="0" sz="1700" spc="-180">
                <a:solidFill>
                  <a:srgbClr val="FFF5E8"/>
                </a:solidFill>
                <a:latin typeface="Tahoma"/>
                <a:cs typeface="Tahoma"/>
              </a:rPr>
              <a:t> </a:t>
            </a:r>
            <a:r>
              <a:rPr dirty="0" sz="1700">
                <a:solidFill>
                  <a:srgbClr val="FFF5E8"/>
                </a:solidFill>
                <a:latin typeface="Tahoma"/>
                <a:cs typeface="Tahoma"/>
              </a:rPr>
              <a:t>être</a:t>
            </a:r>
            <a:r>
              <a:rPr dirty="0" sz="1700" spc="-180">
                <a:solidFill>
                  <a:srgbClr val="FFF5E8"/>
                </a:solidFill>
                <a:latin typeface="Tahoma"/>
                <a:cs typeface="Tahoma"/>
              </a:rPr>
              <a:t> </a:t>
            </a:r>
            <a:r>
              <a:rPr dirty="0" sz="1700">
                <a:solidFill>
                  <a:srgbClr val="FFF5E8"/>
                </a:solidFill>
                <a:latin typeface="Tahoma"/>
                <a:cs typeface="Tahoma"/>
              </a:rPr>
              <a:t>sûr</a:t>
            </a:r>
            <a:r>
              <a:rPr dirty="0" sz="1700" spc="-175">
                <a:solidFill>
                  <a:srgbClr val="FFF5E8"/>
                </a:solidFill>
                <a:latin typeface="Tahoma"/>
                <a:cs typeface="Tahoma"/>
              </a:rPr>
              <a:t> </a:t>
            </a:r>
            <a:r>
              <a:rPr dirty="0" sz="1700" spc="-20">
                <a:solidFill>
                  <a:srgbClr val="FFF5E8"/>
                </a:solidFill>
                <a:latin typeface="Tahoma"/>
                <a:cs typeface="Tahoma"/>
              </a:rPr>
              <a:t>de</a:t>
            </a:r>
            <a:r>
              <a:rPr dirty="0" sz="1700" spc="-180">
                <a:solidFill>
                  <a:srgbClr val="FFF5E8"/>
                </a:solidFill>
                <a:latin typeface="Tahoma"/>
                <a:cs typeface="Tahoma"/>
              </a:rPr>
              <a:t> </a:t>
            </a:r>
            <a:r>
              <a:rPr dirty="0" baseline="1633" sz="2550" spc="-15">
                <a:solidFill>
                  <a:srgbClr val="FFF5E8"/>
                </a:solidFill>
                <a:latin typeface="Tahoma"/>
                <a:cs typeface="Tahoma"/>
              </a:rPr>
              <a:t>participer,</a:t>
            </a:r>
            <a:endParaRPr baseline="1633" sz="2550">
              <a:latin typeface="Tahoma"/>
              <a:cs typeface="Tahoma"/>
            </a:endParaRPr>
          </a:p>
        </p:txBody>
      </p:sp>
      <p:sp>
        <p:nvSpPr>
          <p:cNvPr id="38" name="object 38" descr=""/>
          <p:cNvSpPr txBox="1"/>
          <p:nvPr/>
        </p:nvSpPr>
        <p:spPr>
          <a:xfrm rot="20820000">
            <a:off x="7165799" y="2902094"/>
            <a:ext cx="3444662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700"/>
              </a:lnSpc>
            </a:pPr>
            <a:r>
              <a:rPr dirty="0" sz="1700">
                <a:solidFill>
                  <a:srgbClr val="FFF5E8"/>
                </a:solidFill>
                <a:latin typeface="Tahoma"/>
                <a:cs typeface="Tahoma"/>
              </a:rPr>
              <a:t>et</a:t>
            </a:r>
            <a:r>
              <a:rPr dirty="0" sz="1700" spc="-165">
                <a:solidFill>
                  <a:srgbClr val="FFF5E8"/>
                </a:solidFill>
                <a:latin typeface="Tahoma"/>
                <a:cs typeface="Tahoma"/>
              </a:rPr>
              <a:t> </a:t>
            </a:r>
            <a:r>
              <a:rPr dirty="0" sz="1700" spc="-10">
                <a:solidFill>
                  <a:srgbClr val="FFF5E8"/>
                </a:solidFill>
                <a:latin typeface="Tahoma"/>
                <a:cs typeface="Tahoma"/>
              </a:rPr>
              <a:t>protéger</a:t>
            </a:r>
            <a:r>
              <a:rPr dirty="0" sz="1700" spc="-165">
                <a:solidFill>
                  <a:srgbClr val="FFF5E8"/>
                </a:solidFill>
                <a:latin typeface="Tahoma"/>
                <a:cs typeface="Tahoma"/>
              </a:rPr>
              <a:t> </a:t>
            </a:r>
            <a:r>
              <a:rPr dirty="0" sz="1700" spc="-10">
                <a:solidFill>
                  <a:srgbClr val="FFF5E8"/>
                </a:solidFill>
                <a:latin typeface="Tahoma"/>
                <a:cs typeface="Tahoma"/>
              </a:rPr>
              <a:t>vos</a:t>
            </a:r>
            <a:r>
              <a:rPr dirty="0" sz="1700" spc="-165">
                <a:solidFill>
                  <a:srgbClr val="FFF5E8"/>
                </a:solidFill>
                <a:latin typeface="Tahoma"/>
                <a:cs typeface="Tahoma"/>
              </a:rPr>
              <a:t> </a:t>
            </a:r>
            <a:r>
              <a:rPr dirty="0" sz="1700" spc="-35">
                <a:solidFill>
                  <a:srgbClr val="FFF5E8"/>
                </a:solidFill>
                <a:latin typeface="Tahoma"/>
                <a:cs typeface="Tahoma"/>
              </a:rPr>
              <a:t>a</a:t>
            </a:r>
            <a:r>
              <a:rPr dirty="0" baseline="1633" sz="2550" spc="-52">
                <a:solidFill>
                  <a:srgbClr val="FFF5E8"/>
                </a:solidFill>
                <a:latin typeface="Tahoma"/>
                <a:cs typeface="Tahoma"/>
              </a:rPr>
              <a:t>nimaux</a:t>
            </a:r>
            <a:r>
              <a:rPr dirty="0" baseline="1633" sz="2550" spc="-240">
                <a:solidFill>
                  <a:srgbClr val="FFF5E8"/>
                </a:solidFill>
                <a:latin typeface="Tahoma"/>
                <a:cs typeface="Tahoma"/>
              </a:rPr>
              <a:t> </a:t>
            </a:r>
            <a:r>
              <a:rPr dirty="0" baseline="1633" sz="2550">
                <a:solidFill>
                  <a:srgbClr val="FFF5E8"/>
                </a:solidFill>
                <a:latin typeface="Tahoma"/>
                <a:cs typeface="Tahoma"/>
              </a:rPr>
              <a:t>et</a:t>
            </a:r>
            <a:r>
              <a:rPr dirty="0" baseline="1633" sz="2550" spc="-247">
                <a:solidFill>
                  <a:srgbClr val="FFF5E8"/>
                </a:solidFill>
                <a:latin typeface="Tahoma"/>
                <a:cs typeface="Tahoma"/>
              </a:rPr>
              <a:t> </a:t>
            </a:r>
            <a:r>
              <a:rPr dirty="0" baseline="1633" sz="2550">
                <a:solidFill>
                  <a:srgbClr val="FFF5E8"/>
                </a:solidFill>
                <a:latin typeface="Tahoma"/>
                <a:cs typeface="Tahoma"/>
              </a:rPr>
              <a:t>les</a:t>
            </a:r>
            <a:r>
              <a:rPr dirty="0" baseline="1633" sz="2550" spc="-247">
                <a:solidFill>
                  <a:srgbClr val="FFF5E8"/>
                </a:solidFill>
                <a:latin typeface="Tahoma"/>
                <a:cs typeface="Tahoma"/>
              </a:rPr>
              <a:t> </a:t>
            </a:r>
            <a:r>
              <a:rPr dirty="0" baseline="1633" sz="2550" spc="-15">
                <a:solidFill>
                  <a:srgbClr val="FFF5E8"/>
                </a:solidFill>
                <a:latin typeface="Tahoma"/>
                <a:cs typeface="Tahoma"/>
              </a:rPr>
              <a:t>autres</a:t>
            </a:r>
            <a:endParaRPr baseline="1633" sz="2550">
              <a:latin typeface="Tahoma"/>
              <a:cs typeface="Tahoma"/>
            </a:endParaRPr>
          </a:p>
        </p:txBody>
      </p:sp>
      <p:sp>
        <p:nvSpPr>
          <p:cNvPr id="39" name="object 39" descr=""/>
          <p:cNvSpPr txBox="1"/>
          <p:nvPr/>
        </p:nvSpPr>
        <p:spPr>
          <a:xfrm rot="20820000">
            <a:off x="7187854" y="3175690"/>
            <a:ext cx="3466751" cy="787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955"/>
              </a:lnSpc>
            </a:pPr>
            <a:r>
              <a:rPr dirty="0" sz="6200" spc="-3015" b="1">
                <a:solidFill>
                  <a:srgbClr val="0070D3"/>
                </a:solidFill>
                <a:latin typeface="Arial Narrow"/>
                <a:cs typeface="Arial Narrow"/>
              </a:rPr>
              <a:t>V</a:t>
            </a:r>
            <a:r>
              <a:rPr dirty="0" baseline="-4928" sz="9300" spc="-1485" b="1">
                <a:solidFill>
                  <a:srgbClr val="CAFB04"/>
                </a:solidFill>
                <a:latin typeface="Arial Narrow"/>
                <a:cs typeface="Arial Narrow"/>
              </a:rPr>
              <a:t>V</a:t>
            </a:r>
            <a:r>
              <a:rPr dirty="0" sz="6200" spc="-3275" b="1">
                <a:solidFill>
                  <a:srgbClr val="0070D3"/>
                </a:solidFill>
                <a:latin typeface="Arial Narrow"/>
                <a:cs typeface="Arial Narrow"/>
              </a:rPr>
              <a:t>A</a:t>
            </a:r>
            <a:r>
              <a:rPr dirty="0" baseline="-4928" sz="9300" spc="-1432" b="1">
                <a:solidFill>
                  <a:srgbClr val="CAFB04"/>
                </a:solidFill>
                <a:latin typeface="Arial Narrow"/>
                <a:cs typeface="Arial Narrow"/>
              </a:rPr>
              <a:t>A</a:t>
            </a:r>
            <a:r>
              <a:rPr dirty="0" sz="6200" spc="-285" b="1">
                <a:solidFill>
                  <a:srgbClr val="0070D3"/>
                </a:solidFill>
                <a:latin typeface="Arial Narrow"/>
                <a:cs typeface="Arial Narrow"/>
              </a:rPr>
              <a:t>C</a:t>
            </a:r>
            <a:r>
              <a:rPr dirty="0" sz="6200" spc="-215" b="1">
                <a:solidFill>
                  <a:srgbClr val="0070D3"/>
                </a:solidFill>
                <a:latin typeface="Arial Narrow"/>
                <a:cs typeface="Arial Narrow"/>
              </a:rPr>
              <a:t>C</a:t>
            </a:r>
            <a:r>
              <a:rPr dirty="0" sz="6200" spc="-1090" b="1">
                <a:solidFill>
                  <a:srgbClr val="0070D3"/>
                </a:solidFill>
                <a:latin typeface="Arial Narrow"/>
                <a:cs typeface="Arial Narrow"/>
              </a:rPr>
              <a:t>I</a:t>
            </a:r>
            <a:r>
              <a:rPr dirty="0" baseline="-4480" sz="9300" spc="-1117" b="1">
                <a:solidFill>
                  <a:srgbClr val="CAFB04"/>
                </a:solidFill>
                <a:latin typeface="Arial Narrow"/>
                <a:cs typeface="Arial Narrow"/>
              </a:rPr>
              <a:t>I</a:t>
            </a:r>
            <a:r>
              <a:rPr dirty="0" sz="6200" spc="-210" b="1">
                <a:solidFill>
                  <a:srgbClr val="0070D3"/>
                </a:solidFill>
                <a:latin typeface="Arial Narrow"/>
                <a:cs typeface="Arial Narrow"/>
              </a:rPr>
              <a:t>N</a:t>
            </a:r>
            <a:r>
              <a:rPr dirty="0" sz="6200" spc="-285" b="1">
                <a:solidFill>
                  <a:srgbClr val="0070D3"/>
                </a:solidFill>
                <a:latin typeface="Arial Narrow"/>
                <a:cs typeface="Arial Narrow"/>
              </a:rPr>
              <a:t>E</a:t>
            </a:r>
            <a:r>
              <a:rPr dirty="0" sz="6200" spc="-2760" b="1">
                <a:solidFill>
                  <a:srgbClr val="0070D3"/>
                </a:solidFill>
                <a:latin typeface="Arial Narrow"/>
                <a:cs typeface="Arial Narrow"/>
              </a:rPr>
              <a:t>Z</a:t>
            </a:r>
            <a:r>
              <a:rPr dirty="0" baseline="-4032" sz="9300" spc="135" b="1">
                <a:solidFill>
                  <a:srgbClr val="CAFB04"/>
                </a:solidFill>
                <a:latin typeface="Arial Narrow"/>
                <a:cs typeface="Arial Narrow"/>
              </a:rPr>
              <a:t>Z</a:t>
            </a:r>
            <a:r>
              <a:rPr dirty="0" sz="6200" spc="-1280" b="1">
                <a:solidFill>
                  <a:srgbClr val="0070D3"/>
                </a:solidFill>
                <a:latin typeface="Arial Narrow"/>
                <a:cs typeface="Arial Narrow"/>
              </a:rPr>
              <a:t>!</a:t>
            </a:r>
            <a:r>
              <a:rPr dirty="0" baseline="-4032" sz="9300" spc="-254" b="1">
                <a:solidFill>
                  <a:srgbClr val="CAFB04"/>
                </a:solidFill>
                <a:latin typeface="Arial Narrow"/>
                <a:cs typeface="Arial Narrow"/>
              </a:rPr>
              <a:t>!</a:t>
            </a:r>
            <a:endParaRPr baseline="-4032" sz="9300">
              <a:latin typeface="Arial Narrow"/>
              <a:cs typeface="Arial Narrow"/>
            </a:endParaRPr>
          </a:p>
        </p:txBody>
      </p:sp>
      <p:pic>
        <p:nvPicPr>
          <p:cNvPr id="40" name="object 40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47541" y="4632634"/>
            <a:ext cx="3061288" cy="2110286"/>
          </a:xfrm>
          <a:prstGeom prst="rect">
            <a:avLst/>
          </a:prstGeom>
        </p:spPr>
      </p:pic>
      <p:sp>
        <p:nvSpPr>
          <p:cNvPr id="41" name="object 41" descr=""/>
          <p:cNvSpPr txBox="1"/>
          <p:nvPr/>
        </p:nvSpPr>
        <p:spPr>
          <a:xfrm rot="300000">
            <a:off x="898095" y="5036869"/>
            <a:ext cx="2206890" cy="1231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969"/>
              </a:lnSpc>
            </a:pPr>
            <a:r>
              <a:rPr dirty="0" baseline="5847" sz="1425" spc="-104" b="1">
                <a:solidFill>
                  <a:srgbClr val="50AA29"/>
                </a:solidFill>
                <a:latin typeface="Tahoma"/>
                <a:cs typeface="Tahoma"/>
              </a:rPr>
              <a:t>Sy</a:t>
            </a:r>
            <a:r>
              <a:rPr dirty="0" baseline="2923" sz="1425" spc="-104" b="1">
                <a:solidFill>
                  <a:srgbClr val="50AA29"/>
                </a:solidFill>
                <a:latin typeface="Tahoma"/>
                <a:cs typeface="Tahoma"/>
              </a:rPr>
              <a:t>mptômes </a:t>
            </a:r>
            <a:r>
              <a:rPr dirty="0" baseline="2923" sz="1425" b="1">
                <a:solidFill>
                  <a:srgbClr val="50AA29"/>
                </a:solidFill>
                <a:latin typeface="Tahoma"/>
                <a:cs typeface="Tahoma"/>
              </a:rPr>
              <a:t>:</a:t>
            </a:r>
            <a:r>
              <a:rPr dirty="0" baseline="2923" sz="1425" spc="247" b="1">
                <a:solidFill>
                  <a:srgbClr val="50AA29"/>
                </a:solidFill>
                <a:latin typeface="Tahoma"/>
                <a:cs typeface="Tahoma"/>
              </a:rPr>
              <a:t> </a:t>
            </a:r>
            <a:r>
              <a:rPr dirty="0" baseline="2923" sz="1425">
                <a:solidFill>
                  <a:srgbClr val="50AA29"/>
                </a:solidFill>
                <a:latin typeface="Tahoma"/>
                <a:cs typeface="Tahoma"/>
              </a:rPr>
              <a:t>dépilations</a:t>
            </a:r>
            <a:r>
              <a:rPr dirty="0" baseline="2923" sz="1425" spc="-120">
                <a:solidFill>
                  <a:srgbClr val="50AA29"/>
                </a:solidFill>
                <a:latin typeface="Tahoma"/>
                <a:cs typeface="Tahoma"/>
              </a:rPr>
              <a:t> </a:t>
            </a:r>
            <a:r>
              <a:rPr dirty="0" baseline="2923" sz="1425">
                <a:solidFill>
                  <a:srgbClr val="50AA29"/>
                </a:solidFill>
                <a:latin typeface="Tahoma"/>
                <a:cs typeface="Tahoma"/>
              </a:rPr>
              <a:t>ar</a:t>
            </a:r>
            <a:r>
              <a:rPr dirty="0" sz="950">
                <a:solidFill>
                  <a:srgbClr val="50AA29"/>
                </a:solidFill>
                <a:latin typeface="Tahoma"/>
                <a:cs typeface="Tahoma"/>
              </a:rPr>
              <a:t>rondies</a:t>
            </a:r>
            <a:r>
              <a:rPr dirty="0" sz="950" spc="-80">
                <a:solidFill>
                  <a:srgbClr val="50AA29"/>
                </a:solidFill>
                <a:latin typeface="Tahoma"/>
                <a:cs typeface="Tahoma"/>
              </a:rPr>
              <a:t> </a:t>
            </a:r>
            <a:r>
              <a:rPr dirty="0" sz="950">
                <a:solidFill>
                  <a:srgbClr val="50AA29"/>
                </a:solidFill>
                <a:latin typeface="Tahoma"/>
                <a:cs typeface="Tahoma"/>
              </a:rPr>
              <a:t>sur</a:t>
            </a:r>
            <a:r>
              <a:rPr dirty="0" sz="950" spc="-80">
                <a:solidFill>
                  <a:srgbClr val="50AA29"/>
                </a:solidFill>
                <a:latin typeface="Tahoma"/>
                <a:cs typeface="Tahoma"/>
              </a:rPr>
              <a:t> </a:t>
            </a:r>
            <a:r>
              <a:rPr dirty="0" sz="950" spc="-25">
                <a:solidFill>
                  <a:srgbClr val="50AA29"/>
                </a:solidFill>
                <a:latin typeface="Tahoma"/>
                <a:cs typeface="Tahoma"/>
              </a:rPr>
              <a:t>la</a:t>
            </a:r>
            <a:endParaRPr sz="950">
              <a:latin typeface="Tahoma"/>
              <a:cs typeface="Tahoma"/>
            </a:endParaRPr>
          </a:p>
        </p:txBody>
      </p:sp>
      <p:sp>
        <p:nvSpPr>
          <p:cNvPr id="42" name="object 42" descr=""/>
          <p:cNvSpPr txBox="1"/>
          <p:nvPr/>
        </p:nvSpPr>
        <p:spPr>
          <a:xfrm rot="300000">
            <a:off x="1016922" y="5214813"/>
            <a:ext cx="2170119" cy="1231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969"/>
              </a:lnSpc>
            </a:pPr>
            <a:r>
              <a:rPr dirty="0" baseline="5847" sz="1425">
                <a:solidFill>
                  <a:srgbClr val="50AA29"/>
                </a:solidFill>
                <a:latin typeface="Tahoma"/>
                <a:cs typeface="Tahoma"/>
              </a:rPr>
              <a:t>tê</a:t>
            </a:r>
            <a:r>
              <a:rPr dirty="0" baseline="2923" sz="1425">
                <a:solidFill>
                  <a:srgbClr val="50AA29"/>
                </a:solidFill>
                <a:latin typeface="Tahoma"/>
                <a:cs typeface="Tahoma"/>
              </a:rPr>
              <a:t>te</a:t>
            </a:r>
            <a:r>
              <a:rPr dirty="0" baseline="2923" sz="1425" spc="-104">
                <a:solidFill>
                  <a:srgbClr val="50AA29"/>
                </a:solidFill>
                <a:latin typeface="Tahoma"/>
                <a:cs typeface="Tahoma"/>
              </a:rPr>
              <a:t> </a:t>
            </a:r>
            <a:r>
              <a:rPr dirty="0" baseline="2923" sz="1425">
                <a:solidFill>
                  <a:srgbClr val="50AA29"/>
                </a:solidFill>
                <a:latin typeface="Tahoma"/>
                <a:cs typeface="Tahoma"/>
              </a:rPr>
              <a:t>puis</a:t>
            </a:r>
            <a:r>
              <a:rPr dirty="0" baseline="2923" sz="1425" spc="-97">
                <a:solidFill>
                  <a:srgbClr val="50AA29"/>
                </a:solidFill>
                <a:latin typeface="Tahoma"/>
                <a:cs typeface="Tahoma"/>
              </a:rPr>
              <a:t> </a:t>
            </a:r>
            <a:r>
              <a:rPr dirty="0" baseline="2923" sz="1425">
                <a:solidFill>
                  <a:srgbClr val="50AA29"/>
                </a:solidFill>
                <a:latin typeface="Tahoma"/>
                <a:cs typeface="Tahoma"/>
              </a:rPr>
              <a:t>sur</a:t>
            </a:r>
            <a:r>
              <a:rPr dirty="0" baseline="2923" sz="1425" spc="-104">
                <a:solidFill>
                  <a:srgbClr val="50AA29"/>
                </a:solidFill>
                <a:latin typeface="Tahoma"/>
                <a:cs typeface="Tahoma"/>
              </a:rPr>
              <a:t> </a:t>
            </a:r>
            <a:r>
              <a:rPr dirty="0" baseline="2923" sz="1425" spc="-30">
                <a:solidFill>
                  <a:srgbClr val="50AA29"/>
                </a:solidFill>
                <a:latin typeface="Tahoma"/>
                <a:cs typeface="Tahoma"/>
              </a:rPr>
              <a:t>l’ensemble</a:t>
            </a:r>
            <a:r>
              <a:rPr dirty="0" baseline="2923" sz="1425" spc="-97">
                <a:solidFill>
                  <a:srgbClr val="50AA29"/>
                </a:solidFill>
                <a:latin typeface="Tahoma"/>
                <a:cs typeface="Tahoma"/>
              </a:rPr>
              <a:t> </a:t>
            </a:r>
            <a:r>
              <a:rPr dirty="0" baseline="2923" sz="1425" spc="-15">
                <a:solidFill>
                  <a:srgbClr val="50AA29"/>
                </a:solidFill>
                <a:latin typeface="Tahoma"/>
                <a:cs typeface="Tahoma"/>
              </a:rPr>
              <a:t>du</a:t>
            </a:r>
            <a:r>
              <a:rPr dirty="0" baseline="2923" sz="1425" spc="-104">
                <a:solidFill>
                  <a:srgbClr val="50AA29"/>
                </a:solidFill>
                <a:latin typeface="Tahoma"/>
                <a:cs typeface="Tahoma"/>
              </a:rPr>
              <a:t> </a:t>
            </a:r>
            <a:r>
              <a:rPr dirty="0" baseline="2923" sz="1425">
                <a:solidFill>
                  <a:srgbClr val="50AA29"/>
                </a:solidFill>
                <a:latin typeface="Tahoma"/>
                <a:cs typeface="Tahoma"/>
              </a:rPr>
              <a:t>c</a:t>
            </a:r>
            <a:r>
              <a:rPr dirty="0" sz="950">
                <a:solidFill>
                  <a:srgbClr val="50AA29"/>
                </a:solidFill>
                <a:latin typeface="Tahoma"/>
                <a:cs typeface="Tahoma"/>
              </a:rPr>
              <a:t>orps,</a:t>
            </a:r>
            <a:r>
              <a:rPr dirty="0" sz="950" spc="-65">
                <a:solidFill>
                  <a:srgbClr val="50AA29"/>
                </a:solidFill>
                <a:latin typeface="Tahoma"/>
                <a:cs typeface="Tahoma"/>
              </a:rPr>
              <a:t> </a:t>
            </a:r>
            <a:r>
              <a:rPr dirty="0" sz="950" spc="-10">
                <a:solidFill>
                  <a:srgbClr val="50AA29"/>
                </a:solidFill>
                <a:latin typeface="Tahoma"/>
                <a:cs typeface="Tahoma"/>
              </a:rPr>
              <a:t>sèches</a:t>
            </a:r>
            <a:endParaRPr sz="950">
              <a:latin typeface="Tahoma"/>
              <a:cs typeface="Tahoma"/>
            </a:endParaRPr>
          </a:p>
        </p:txBody>
      </p:sp>
      <p:sp>
        <p:nvSpPr>
          <p:cNvPr id="43" name="object 43" descr=""/>
          <p:cNvSpPr txBox="1"/>
          <p:nvPr/>
        </p:nvSpPr>
        <p:spPr>
          <a:xfrm rot="300000">
            <a:off x="975345" y="5384456"/>
            <a:ext cx="2196746" cy="1231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969"/>
              </a:lnSpc>
            </a:pPr>
            <a:r>
              <a:rPr dirty="0" baseline="5847" sz="1425">
                <a:solidFill>
                  <a:srgbClr val="50AA29"/>
                </a:solidFill>
                <a:latin typeface="Tahoma"/>
                <a:cs typeface="Tahoma"/>
              </a:rPr>
              <a:t>et</a:t>
            </a:r>
            <a:r>
              <a:rPr dirty="0" baseline="5847" sz="1425" spc="-112">
                <a:solidFill>
                  <a:srgbClr val="50AA29"/>
                </a:solidFill>
                <a:latin typeface="Tahoma"/>
                <a:cs typeface="Tahoma"/>
              </a:rPr>
              <a:t> </a:t>
            </a:r>
            <a:r>
              <a:rPr dirty="0" baseline="2923" sz="1425">
                <a:solidFill>
                  <a:srgbClr val="50AA29"/>
                </a:solidFill>
                <a:latin typeface="Tahoma"/>
                <a:cs typeface="Tahoma"/>
              </a:rPr>
              <a:t>blanc-grisâtres,</a:t>
            </a:r>
            <a:r>
              <a:rPr dirty="0" baseline="2923" sz="1425" spc="-104">
                <a:solidFill>
                  <a:srgbClr val="50AA29"/>
                </a:solidFill>
                <a:latin typeface="Tahoma"/>
                <a:cs typeface="Tahoma"/>
              </a:rPr>
              <a:t> </a:t>
            </a:r>
            <a:r>
              <a:rPr dirty="0" baseline="2923" sz="1425">
                <a:solidFill>
                  <a:srgbClr val="50AA29"/>
                </a:solidFill>
                <a:latin typeface="Tahoma"/>
                <a:cs typeface="Tahoma"/>
              </a:rPr>
              <a:t>d’aspect</a:t>
            </a:r>
            <a:r>
              <a:rPr dirty="0" baseline="2923" sz="1425" spc="-104">
                <a:solidFill>
                  <a:srgbClr val="50AA29"/>
                </a:solidFill>
                <a:latin typeface="Tahoma"/>
                <a:cs typeface="Tahoma"/>
              </a:rPr>
              <a:t> </a:t>
            </a:r>
            <a:r>
              <a:rPr dirty="0" sz="950" spc="-10">
                <a:solidFill>
                  <a:srgbClr val="50AA29"/>
                </a:solidFill>
                <a:latin typeface="Tahoma"/>
                <a:cs typeface="Tahoma"/>
              </a:rPr>
              <a:t>farineux,</a:t>
            </a:r>
            <a:r>
              <a:rPr dirty="0" sz="950" spc="-75">
                <a:solidFill>
                  <a:srgbClr val="50AA29"/>
                </a:solidFill>
                <a:latin typeface="Tahoma"/>
                <a:cs typeface="Tahoma"/>
              </a:rPr>
              <a:t> </a:t>
            </a:r>
            <a:r>
              <a:rPr dirty="0" sz="950" spc="-20">
                <a:solidFill>
                  <a:srgbClr val="50AA29"/>
                </a:solidFill>
                <a:latin typeface="Tahoma"/>
                <a:cs typeface="Tahoma"/>
              </a:rPr>
              <a:t>puis</a:t>
            </a:r>
            <a:endParaRPr sz="950">
              <a:latin typeface="Tahoma"/>
              <a:cs typeface="Tahoma"/>
            </a:endParaRPr>
          </a:p>
        </p:txBody>
      </p:sp>
      <p:sp>
        <p:nvSpPr>
          <p:cNvPr id="44" name="object 44" descr=""/>
          <p:cNvSpPr txBox="1"/>
          <p:nvPr/>
        </p:nvSpPr>
        <p:spPr>
          <a:xfrm rot="300000">
            <a:off x="1102555" y="5554864"/>
            <a:ext cx="1910880" cy="1231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969"/>
              </a:lnSpc>
            </a:pPr>
            <a:r>
              <a:rPr dirty="0" baseline="2923" sz="1425" spc="-322">
                <a:solidFill>
                  <a:srgbClr val="50AA29"/>
                </a:solidFill>
                <a:latin typeface="Tahoma"/>
                <a:cs typeface="Tahoma"/>
              </a:rPr>
              <a:t>+</a:t>
            </a:r>
            <a:r>
              <a:rPr dirty="0" baseline="2923" sz="1425" spc="-97">
                <a:solidFill>
                  <a:srgbClr val="50AA29"/>
                </a:solidFill>
                <a:latin typeface="Tahoma"/>
                <a:cs typeface="Tahoma"/>
              </a:rPr>
              <a:t> </a:t>
            </a:r>
            <a:r>
              <a:rPr dirty="0" baseline="2923" sz="1425">
                <a:solidFill>
                  <a:srgbClr val="50AA29"/>
                </a:solidFill>
                <a:latin typeface="Tahoma"/>
                <a:cs typeface="Tahoma"/>
              </a:rPr>
              <a:t>épaisses</a:t>
            </a:r>
            <a:r>
              <a:rPr dirty="0" baseline="2923" sz="1425" spc="-97">
                <a:solidFill>
                  <a:srgbClr val="50AA29"/>
                </a:solidFill>
                <a:latin typeface="Tahoma"/>
                <a:cs typeface="Tahoma"/>
              </a:rPr>
              <a:t> </a:t>
            </a:r>
            <a:r>
              <a:rPr dirty="0" baseline="2923" sz="1425">
                <a:solidFill>
                  <a:srgbClr val="50AA29"/>
                </a:solidFill>
                <a:latin typeface="Tahoma"/>
                <a:cs typeface="Tahoma"/>
              </a:rPr>
              <a:t>avec</a:t>
            </a:r>
            <a:r>
              <a:rPr dirty="0" baseline="2923" sz="1425" spc="-104">
                <a:solidFill>
                  <a:srgbClr val="50AA29"/>
                </a:solidFill>
                <a:latin typeface="Tahoma"/>
                <a:cs typeface="Tahoma"/>
              </a:rPr>
              <a:t> </a:t>
            </a:r>
            <a:r>
              <a:rPr dirty="0" baseline="2923" sz="1425" spc="-30">
                <a:solidFill>
                  <a:srgbClr val="50AA29"/>
                </a:solidFill>
                <a:latin typeface="Tahoma"/>
                <a:cs typeface="Tahoma"/>
              </a:rPr>
              <a:t>un</a:t>
            </a:r>
            <a:r>
              <a:rPr dirty="0" baseline="2923" sz="1425" spc="-97">
                <a:solidFill>
                  <a:srgbClr val="50AA29"/>
                </a:solidFill>
                <a:latin typeface="Tahoma"/>
                <a:cs typeface="Tahoma"/>
              </a:rPr>
              <a:t> </a:t>
            </a:r>
            <a:r>
              <a:rPr dirty="0" baseline="2923" sz="1425">
                <a:solidFill>
                  <a:srgbClr val="50AA29"/>
                </a:solidFill>
                <a:latin typeface="Tahoma"/>
                <a:cs typeface="Tahoma"/>
              </a:rPr>
              <a:t>asp</a:t>
            </a:r>
            <a:r>
              <a:rPr dirty="0" sz="950">
                <a:solidFill>
                  <a:srgbClr val="50AA29"/>
                </a:solidFill>
                <a:latin typeface="Tahoma"/>
                <a:cs typeface="Tahoma"/>
              </a:rPr>
              <a:t>ect</a:t>
            </a:r>
            <a:r>
              <a:rPr dirty="0" sz="950" spc="-65">
                <a:solidFill>
                  <a:srgbClr val="50AA29"/>
                </a:solidFill>
                <a:latin typeface="Tahoma"/>
                <a:cs typeface="Tahoma"/>
              </a:rPr>
              <a:t> </a:t>
            </a:r>
            <a:r>
              <a:rPr dirty="0" sz="950" spc="-10">
                <a:solidFill>
                  <a:srgbClr val="50AA29"/>
                </a:solidFill>
                <a:latin typeface="Tahoma"/>
                <a:cs typeface="Tahoma"/>
              </a:rPr>
              <a:t>croûteux.</a:t>
            </a:r>
            <a:endParaRPr sz="950">
              <a:latin typeface="Tahoma"/>
              <a:cs typeface="Tahoma"/>
            </a:endParaRPr>
          </a:p>
        </p:txBody>
      </p:sp>
      <p:sp>
        <p:nvSpPr>
          <p:cNvPr id="45" name="object 45" descr=""/>
          <p:cNvSpPr txBox="1"/>
          <p:nvPr/>
        </p:nvSpPr>
        <p:spPr>
          <a:xfrm rot="300000">
            <a:off x="1020968" y="5783212"/>
            <a:ext cx="2004318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05"/>
              </a:lnSpc>
            </a:pPr>
            <a:r>
              <a:rPr dirty="0" baseline="2777" sz="1500" spc="-82" b="1">
                <a:solidFill>
                  <a:srgbClr val="50AA29"/>
                </a:solidFill>
                <a:latin typeface="Tahoma"/>
                <a:cs typeface="Tahoma"/>
              </a:rPr>
              <a:t>Apparition</a:t>
            </a:r>
            <a:r>
              <a:rPr dirty="0" baseline="2777" sz="1500" spc="142" b="1">
                <a:solidFill>
                  <a:srgbClr val="50AA29"/>
                </a:solidFill>
                <a:latin typeface="Tahoma"/>
                <a:cs typeface="Tahoma"/>
              </a:rPr>
              <a:t> </a:t>
            </a:r>
            <a:r>
              <a:rPr dirty="0" baseline="2777" sz="1500" spc="-322">
                <a:solidFill>
                  <a:srgbClr val="50AA29"/>
                </a:solidFill>
                <a:latin typeface="Tahoma"/>
                <a:cs typeface="Tahoma"/>
              </a:rPr>
              <a:t>1</a:t>
            </a:r>
            <a:r>
              <a:rPr dirty="0" baseline="2777" sz="1500" spc="-179">
                <a:solidFill>
                  <a:srgbClr val="50AA29"/>
                </a:solidFill>
                <a:latin typeface="Tahoma"/>
                <a:cs typeface="Tahoma"/>
              </a:rPr>
              <a:t> </a:t>
            </a:r>
            <a:r>
              <a:rPr dirty="0" baseline="2777" sz="1500" spc="-37">
                <a:solidFill>
                  <a:srgbClr val="50AA29"/>
                </a:solidFill>
                <a:latin typeface="Tahoma"/>
                <a:cs typeface="Tahoma"/>
              </a:rPr>
              <a:t>à</a:t>
            </a:r>
            <a:r>
              <a:rPr dirty="0" baseline="2777" sz="1500" spc="-179">
                <a:solidFill>
                  <a:srgbClr val="50AA29"/>
                </a:solidFill>
                <a:latin typeface="Tahoma"/>
                <a:cs typeface="Tahoma"/>
              </a:rPr>
              <a:t> </a:t>
            </a:r>
            <a:r>
              <a:rPr dirty="0" baseline="2777" sz="1500" spc="-60">
                <a:solidFill>
                  <a:srgbClr val="50AA29"/>
                </a:solidFill>
                <a:latin typeface="Tahoma"/>
                <a:cs typeface="Tahoma"/>
              </a:rPr>
              <a:t>6</a:t>
            </a:r>
            <a:r>
              <a:rPr dirty="0" baseline="2777" sz="1500" spc="-179">
                <a:solidFill>
                  <a:srgbClr val="50AA29"/>
                </a:solidFill>
                <a:latin typeface="Tahoma"/>
                <a:cs typeface="Tahoma"/>
              </a:rPr>
              <a:t> </a:t>
            </a:r>
            <a:r>
              <a:rPr dirty="0" baseline="2777" sz="1500" spc="-15">
                <a:solidFill>
                  <a:srgbClr val="50AA29"/>
                </a:solidFill>
                <a:latin typeface="Tahoma"/>
                <a:cs typeface="Tahoma"/>
              </a:rPr>
              <a:t>sem.</a:t>
            </a:r>
            <a:r>
              <a:rPr dirty="0" baseline="2777" sz="1500" spc="-179">
                <a:solidFill>
                  <a:srgbClr val="50AA29"/>
                </a:solidFill>
                <a:latin typeface="Tahoma"/>
                <a:cs typeface="Tahoma"/>
              </a:rPr>
              <a:t> </a:t>
            </a:r>
            <a:r>
              <a:rPr dirty="0" baseline="2777" sz="1500" spc="-15">
                <a:solidFill>
                  <a:srgbClr val="50AA29"/>
                </a:solidFill>
                <a:latin typeface="Tahoma"/>
                <a:cs typeface="Tahoma"/>
              </a:rPr>
              <a:t>ap</a:t>
            </a:r>
            <a:r>
              <a:rPr dirty="0" sz="1000" spc="-10">
                <a:solidFill>
                  <a:srgbClr val="50AA29"/>
                </a:solidFill>
                <a:latin typeface="Tahoma"/>
                <a:cs typeface="Tahoma"/>
              </a:rPr>
              <a:t>rès</a:t>
            </a:r>
            <a:r>
              <a:rPr dirty="0" sz="1000" spc="-120">
                <a:solidFill>
                  <a:srgbClr val="50AA29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50AA29"/>
                </a:solidFill>
                <a:latin typeface="Tahoma"/>
                <a:cs typeface="Tahoma"/>
              </a:rPr>
              <a:t>contact.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6" name="object 46" descr=""/>
          <p:cNvSpPr txBox="1"/>
          <p:nvPr/>
        </p:nvSpPr>
        <p:spPr>
          <a:xfrm rot="300000">
            <a:off x="1065513" y="5958236"/>
            <a:ext cx="1908637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05"/>
              </a:lnSpc>
            </a:pPr>
            <a:r>
              <a:rPr dirty="0" baseline="2777" sz="1500" spc="-15">
                <a:solidFill>
                  <a:srgbClr val="50AA29"/>
                </a:solidFill>
                <a:latin typeface="Tahoma"/>
                <a:cs typeface="Tahoma"/>
              </a:rPr>
              <a:t>Multiplication</a:t>
            </a:r>
            <a:r>
              <a:rPr dirty="0" baseline="2777" sz="1500" spc="-142">
                <a:solidFill>
                  <a:srgbClr val="50AA29"/>
                </a:solidFill>
                <a:latin typeface="Tahoma"/>
                <a:cs typeface="Tahoma"/>
              </a:rPr>
              <a:t> </a:t>
            </a:r>
            <a:r>
              <a:rPr dirty="0" baseline="2777" sz="1500" spc="-30">
                <a:solidFill>
                  <a:srgbClr val="50AA29"/>
                </a:solidFill>
                <a:latin typeface="Tahoma"/>
                <a:cs typeface="Tahoma"/>
              </a:rPr>
              <a:t>pendan</a:t>
            </a:r>
            <a:r>
              <a:rPr dirty="0" sz="1000" spc="-20">
                <a:solidFill>
                  <a:srgbClr val="50AA29"/>
                </a:solidFill>
                <a:latin typeface="Tahoma"/>
                <a:cs typeface="Tahoma"/>
              </a:rPr>
              <a:t>t</a:t>
            </a:r>
            <a:r>
              <a:rPr dirty="0" sz="1000" spc="-90">
                <a:solidFill>
                  <a:srgbClr val="50AA29"/>
                </a:solidFill>
                <a:latin typeface="Tahoma"/>
                <a:cs typeface="Tahoma"/>
              </a:rPr>
              <a:t> </a:t>
            </a:r>
            <a:r>
              <a:rPr dirty="0" sz="1000" spc="-215">
                <a:solidFill>
                  <a:srgbClr val="50AA29"/>
                </a:solidFill>
                <a:latin typeface="Tahoma"/>
                <a:cs typeface="Tahoma"/>
              </a:rPr>
              <a:t>1</a:t>
            </a:r>
            <a:r>
              <a:rPr dirty="0" sz="1000" spc="-95">
                <a:solidFill>
                  <a:srgbClr val="50AA29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50AA29"/>
                </a:solidFill>
                <a:latin typeface="Tahoma"/>
                <a:cs typeface="Tahoma"/>
              </a:rPr>
              <a:t>à</a:t>
            </a:r>
            <a:r>
              <a:rPr dirty="0" sz="1000" spc="-90">
                <a:solidFill>
                  <a:srgbClr val="50AA29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50AA29"/>
                </a:solidFill>
                <a:latin typeface="Tahoma"/>
                <a:cs typeface="Tahoma"/>
              </a:rPr>
              <a:t>2</a:t>
            </a:r>
            <a:r>
              <a:rPr dirty="0" sz="1000" spc="-95">
                <a:solidFill>
                  <a:srgbClr val="50AA29"/>
                </a:solidFill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50AA29"/>
                </a:solidFill>
                <a:latin typeface="Tahoma"/>
                <a:cs typeface="Tahoma"/>
              </a:rPr>
              <a:t>m.</a:t>
            </a:r>
            <a:r>
              <a:rPr dirty="0" sz="1000" spc="-90">
                <a:solidFill>
                  <a:srgbClr val="50AA29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50AA29"/>
                </a:solidFill>
                <a:latin typeface="Tahoma"/>
                <a:cs typeface="Tahoma"/>
              </a:rPr>
              <a:t>puis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7" name="object 47" descr=""/>
          <p:cNvSpPr txBox="1"/>
          <p:nvPr/>
        </p:nvSpPr>
        <p:spPr>
          <a:xfrm rot="300000">
            <a:off x="1401083" y="6130173"/>
            <a:ext cx="1179769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05"/>
              </a:lnSpc>
            </a:pPr>
            <a:r>
              <a:rPr dirty="0" baseline="2777" sz="1500" spc="-15">
                <a:solidFill>
                  <a:srgbClr val="50AA29"/>
                </a:solidFill>
                <a:latin typeface="Tahoma"/>
                <a:cs typeface="Tahoma"/>
              </a:rPr>
              <a:t>régressio</a:t>
            </a:r>
            <a:r>
              <a:rPr dirty="0" sz="1000" spc="-10">
                <a:solidFill>
                  <a:srgbClr val="50AA29"/>
                </a:solidFill>
                <a:latin typeface="Tahoma"/>
                <a:cs typeface="Tahoma"/>
              </a:rPr>
              <a:t>n</a:t>
            </a:r>
            <a:r>
              <a:rPr dirty="0" sz="1000" spc="-105">
                <a:solidFill>
                  <a:srgbClr val="50AA29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50AA29"/>
                </a:solidFill>
                <a:latin typeface="Tahoma"/>
                <a:cs typeface="Tahoma"/>
              </a:rPr>
              <a:t>en</a:t>
            </a:r>
            <a:r>
              <a:rPr dirty="0" sz="1000" spc="-100">
                <a:solidFill>
                  <a:srgbClr val="50AA29"/>
                </a:solidFill>
                <a:latin typeface="Tahoma"/>
                <a:cs typeface="Tahoma"/>
              </a:rPr>
              <a:t> </a:t>
            </a:r>
            <a:r>
              <a:rPr dirty="0" sz="1000" spc="-215">
                <a:solidFill>
                  <a:srgbClr val="50AA29"/>
                </a:solidFill>
                <a:latin typeface="Tahoma"/>
                <a:cs typeface="Tahoma"/>
              </a:rPr>
              <a:t>1</a:t>
            </a:r>
            <a:r>
              <a:rPr dirty="0" sz="1000" spc="-100">
                <a:solidFill>
                  <a:srgbClr val="50AA29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50AA29"/>
                </a:solidFill>
                <a:latin typeface="Tahoma"/>
                <a:cs typeface="Tahoma"/>
              </a:rPr>
              <a:t>à</a:t>
            </a:r>
            <a:r>
              <a:rPr dirty="0" sz="1000" spc="-100">
                <a:solidFill>
                  <a:srgbClr val="50AA29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50AA29"/>
                </a:solidFill>
                <a:latin typeface="Tahoma"/>
                <a:cs typeface="Tahoma"/>
              </a:rPr>
              <a:t>4</a:t>
            </a:r>
            <a:r>
              <a:rPr dirty="0" sz="1000" spc="-100">
                <a:solidFill>
                  <a:srgbClr val="50AA29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50AA29"/>
                </a:solidFill>
                <a:latin typeface="Tahoma"/>
                <a:cs typeface="Tahoma"/>
              </a:rPr>
              <a:t>m.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48" name="object 48" descr=""/>
          <p:cNvSpPr txBox="1"/>
          <p:nvPr/>
        </p:nvSpPr>
        <p:spPr>
          <a:xfrm rot="20460000">
            <a:off x="4297072" y="5617251"/>
            <a:ext cx="729859" cy="4476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3525"/>
              </a:lnSpc>
            </a:pPr>
            <a:r>
              <a:rPr dirty="0" sz="3500" spc="75">
                <a:solidFill>
                  <a:srgbClr val="F4CA44"/>
                </a:solidFill>
                <a:latin typeface="Arial Narrow"/>
                <a:cs typeface="Arial Narrow"/>
              </a:rPr>
              <a:t>NO</a:t>
            </a:r>
            <a:endParaRPr sz="3500">
              <a:latin typeface="Arial Narrow"/>
              <a:cs typeface="Arial Narrow"/>
            </a:endParaRPr>
          </a:p>
        </p:txBody>
      </p:sp>
      <p:sp>
        <p:nvSpPr>
          <p:cNvPr id="49" name="object 49" descr=""/>
          <p:cNvSpPr txBox="1"/>
          <p:nvPr/>
        </p:nvSpPr>
        <p:spPr>
          <a:xfrm rot="20460000">
            <a:off x="3915533" y="6209335"/>
            <a:ext cx="1900838" cy="4476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3525"/>
              </a:lnSpc>
            </a:pPr>
            <a:r>
              <a:rPr dirty="0" sz="3500" spc="105">
                <a:solidFill>
                  <a:srgbClr val="F4CA44"/>
                </a:solidFill>
                <a:latin typeface="Arial Narrow"/>
                <a:cs typeface="Arial Narrow"/>
              </a:rPr>
              <a:t>DARTRE</a:t>
            </a:r>
            <a:r>
              <a:rPr dirty="0" sz="3500" spc="275">
                <a:solidFill>
                  <a:srgbClr val="F4CA44"/>
                </a:solidFill>
                <a:latin typeface="Arial Narrow"/>
                <a:cs typeface="Arial Narrow"/>
              </a:rPr>
              <a:t> </a:t>
            </a:r>
            <a:r>
              <a:rPr dirty="0" sz="3500" spc="100">
                <a:solidFill>
                  <a:srgbClr val="F4CA44"/>
                </a:solidFill>
                <a:latin typeface="Arial Narrow"/>
                <a:cs typeface="Arial Narrow"/>
              </a:rPr>
              <a:t>!</a:t>
            </a:r>
            <a:endParaRPr sz="3500">
              <a:latin typeface="Arial Narrow"/>
              <a:cs typeface="Arial Narrow"/>
            </a:endParaRPr>
          </a:p>
        </p:txBody>
      </p:sp>
      <p:sp>
        <p:nvSpPr>
          <p:cNvPr id="50" name="object 50" descr=""/>
          <p:cNvSpPr txBox="1"/>
          <p:nvPr/>
        </p:nvSpPr>
        <p:spPr>
          <a:xfrm rot="21360000">
            <a:off x="6774679" y="4685825"/>
            <a:ext cx="2231743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295"/>
              </a:lnSpc>
            </a:pPr>
            <a:r>
              <a:rPr dirty="0" sz="1300" spc="-30">
                <a:solidFill>
                  <a:srgbClr val="17320A"/>
                </a:solidFill>
                <a:latin typeface="Tahoma"/>
                <a:cs typeface="Tahoma"/>
              </a:rPr>
              <a:t>Soyez</a:t>
            </a:r>
            <a:r>
              <a:rPr dirty="0" sz="1300" spc="-120">
                <a:solidFill>
                  <a:srgbClr val="17320A"/>
                </a:solidFill>
                <a:latin typeface="Tahoma"/>
                <a:cs typeface="Tahoma"/>
              </a:rPr>
              <a:t> </a:t>
            </a:r>
            <a:r>
              <a:rPr dirty="0" sz="1300" spc="-20">
                <a:solidFill>
                  <a:srgbClr val="17320A"/>
                </a:solidFill>
                <a:latin typeface="Tahoma"/>
                <a:cs typeface="Tahoma"/>
              </a:rPr>
              <a:t>vigilant</a:t>
            </a:r>
            <a:r>
              <a:rPr dirty="0" sz="1300" spc="-114">
                <a:solidFill>
                  <a:srgbClr val="17320A"/>
                </a:solidFill>
                <a:latin typeface="Tahoma"/>
                <a:cs typeface="Tahoma"/>
              </a:rPr>
              <a:t> </a:t>
            </a:r>
            <a:r>
              <a:rPr dirty="0" sz="1300">
                <a:solidFill>
                  <a:srgbClr val="17320A"/>
                </a:solidFill>
                <a:latin typeface="Tahoma"/>
                <a:cs typeface="Tahoma"/>
              </a:rPr>
              <a:t>lors</a:t>
            </a:r>
            <a:r>
              <a:rPr dirty="0" sz="1300" spc="-114">
                <a:solidFill>
                  <a:srgbClr val="17320A"/>
                </a:solidFill>
                <a:latin typeface="Tahoma"/>
                <a:cs typeface="Tahoma"/>
              </a:rPr>
              <a:t> </a:t>
            </a:r>
            <a:r>
              <a:rPr dirty="0" baseline="2136" sz="1950" spc="-52">
                <a:solidFill>
                  <a:srgbClr val="17320A"/>
                </a:solidFill>
                <a:latin typeface="Tahoma"/>
                <a:cs typeface="Tahoma"/>
              </a:rPr>
              <a:t>du</a:t>
            </a:r>
            <a:r>
              <a:rPr dirty="0" baseline="2136" sz="1950" spc="-172">
                <a:solidFill>
                  <a:srgbClr val="17320A"/>
                </a:solidFill>
                <a:latin typeface="Tahoma"/>
                <a:cs typeface="Tahoma"/>
              </a:rPr>
              <a:t> </a:t>
            </a:r>
            <a:r>
              <a:rPr dirty="0" baseline="2136" sz="1950" spc="-15">
                <a:solidFill>
                  <a:srgbClr val="17320A"/>
                </a:solidFill>
                <a:latin typeface="Tahoma"/>
                <a:cs typeface="Tahoma"/>
              </a:rPr>
              <a:t>transport,</a:t>
            </a:r>
            <a:endParaRPr baseline="2136" sz="1950">
              <a:latin typeface="Tahoma"/>
              <a:cs typeface="Tahoma"/>
            </a:endParaRPr>
          </a:p>
        </p:txBody>
      </p:sp>
      <p:sp>
        <p:nvSpPr>
          <p:cNvPr id="51" name="object 51" descr=""/>
          <p:cNvSpPr txBox="1"/>
          <p:nvPr/>
        </p:nvSpPr>
        <p:spPr>
          <a:xfrm rot="21360000">
            <a:off x="6687896" y="4884315"/>
            <a:ext cx="2466748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295"/>
              </a:lnSpc>
            </a:pPr>
            <a:r>
              <a:rPr dirty="0" sz="1300">
                <a:solidFill>
                  <a:srgbClr val="17320A"/>
                </a:solidFill>
                <a:latin typeface="Tahoma"/>
                <a:cs typeface="Tahoma"/>
              </a:rPr>
              <a:t>des</a:t>
            </a:r>
            <a:r>
              <a:rPr dirty="0" sz="1300" spc="-114">
                <a:solidFill>
                  <a:srgbClr val="17320A"/>
                </a:solidFill>
                <a:latin typeface="Tahoma"/>
                <a:cs typeface="Tahoma"/>
              </a:rPr>
              <a:t> </a:t>
            </a:r>
            <a:r>
              <a:rPr dirty="0" sz="1300" spc="-80" b="1">
                <a:solidFill>
                  <a:srgbClr val="17320A"/>
                </a:solidFill>
                <a:latin typeface="Tahoma"/>
                <a:cs typeface="Tahoma"/>
              </a:rPr>
              <a:t>règles</a:t>
            </a:r>
            <a:r>
              <a:rPr dirty="0" sz="1300" spc="-90" b="1">
                <a:solidFill>
                  <a:srgbClr val="17320A"/>
                </a:solidFill>
                <a:latin typeface="Tahoma"/>
                <a:cs typeface="Tahoma"/>
              </a:rPr>
              <a:t> </a:t>
            </a:r>
            <a:r>
              <a:rPr dirty="0" sz="1300" spc="-125" b="1">
                <a:solidFill>
                  <a:srgbClr val="17320A"/>
                </a:solidFill>
                <a:latin typeface="Tahoma"/>
                <a:cs typeface="Tahoma"/>
              </a:rPr>
              <a:t>au</a:t>
            </a:r>
            <a:r>
              <a:rPr dirty="0" sz="1300" spc="-90" b="1">
                <a:solidFill>
                  <a:srgbClr val="17320A"/>
                </a:solidFill>
                <a:latin typeface="Tahoma"/>
                <a:cs typeface="Tahoma"/>
              </a:rPr>
              <a:t> </a:t>
            </a:r>
            <a:r>
              <a:rPr dirty="0" sz="1300" spc="-85" b="1">
                <a:solidFill>
                  <a:srgbClr val="17320A"/>
                </a:solidFill>
                <a:latin typeface="Tahoma"/>
                <a:cs typeface="Tahoma"/>
              </a:rPr>
              <a:t>tran</a:t>
            </a:r>
            <a:r>
              <a:rPr dirty="0" baseline="2136" sz="1950" spc="-127" b="1">
                <a:solidFill>
                  <a:srgbClr val="17320A"/>
                </a:solidFill>
                <a:latin typeface="Tahoma"/>
                <a:cs typeface="Tahoma"/>
              </a:rPr>
              <a:t>sport</a:t>
            </a:r>
            <a:r>
              <a:rPr dirty="0" baseline="2136" sz="1950" spc="-135" b="1">
                <a:solidFill>
                  <a:srgbClr val="17320A"/>
                </a:solidFill>
                <a:latin typeface="Tahoma"/>
                <a:cs typeface="Tahoma"/>
              </a:rPr>
              <a:t> </a:t>
            </a:r>
            <a:r>
              <a:rPr dirty="0" baseline="2136" sz="1950" spc="-150" b="1">
                <a:solidFill>
                  <a:srgbClr val="17320A"/>
                </a:solidFill>
                <a:latin typeface="Tahoma"/>
                <a:cs typeface="Tahoma"/>
              </a:rPr>
              <a:t>d’animaux</a:t>
            </a:r>
            <a:endParaRPr baseline="2136" sz="1950">
              <a:latin typeface="Tahoma"/>
              <a:cs typeface="Tahoma"/>
            </a:endParaRPr>
          </a:p>
        </p:txBody>
      </p:sp>
      <p:sp>
        <p:nvSpPr>
          <p:cNvPr id="52" name="object 52" descr=""/>
          <p:cNvSpPr txBox="1"/>
          <p:nvPr/>
        </p:nvSpPr>
        <p:spPr>
          <a:xfrm rot="21360000">
            <a:off x="6759090" y="5083770"/>
            <a:ext cx="2353348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295"/>
              </a:lnSpc>
            </a:pPr>
            <a:r>
              <a:rPr dirty="0" sz="1300" spc="-90" b="1">
                <a:solidFill>
                  <a:srgbClr val="17320A"/>
                </a:solidFill>
                <a:latin typeface="Tahoma"/>
                <a:cs typeface="Tahoma"/>
              </a:rPr>
              <a:t>vivants</a:t>
            </a:r>
            <a:r>
              <a:rPr dirty="0" sz="1300" spc="-75" b="1">
                <a:solidFill>
                  <a:srgbClr val="17320A"/>
                </a:solidFill>
                <a:latin typeface="Tahoma"/>
                <a:cs typeface="Tahoma"/>
              </a:rPr>
              <a:t> </a:t>
            </a:r>
            <a:r>
              <a:rPr dirty="0" sz="1300" spc="-20">
                <a:solidFill>
                  <a:srgbClr val="17320A"/>
                </a:solidFill>
                <a:latin typeface="Tahoma"/>
                <a:cs typeface="Tahoma"/>
              </a:rPr>
              <a:t>doivent</a:t>
            </a:r>
            <a:r>
              <a:rPr dirty="0" sz="1300" spc="-95">
                <a:solidFill>
                  <a:srgbClr val="17320A"/>
                </a:solidFill>
                <a:latin typeface="Tahoma"/>
                <a:cs typeface="Tahoma"/>
              </a:rPr>
              <a:t> </a:t>
            </a:r>
            <a:r>
              <a:rPr dirty="0" sz="1300">
                <a:solidFill>
                  <a:srgbClr val="17320A"/>
                </a:solidFill>
                <a:latin typeface="Tahoma"/>
                <a:cs typeface="Tahoma"/>
              </a:rPr>
              <a:t>êt</a:t>
            </a:r>
            <a:r>
              <a:rPr dirty="0" baseline="2136" sz="1950">
                <a:solidFill>
                  <a:srgbClr val="17320A"/>
                </a:solidFill>
                <a:latin typeface="Tahoma"/>
                <a:cs typeface="Tahoma"/>
              </a:rPr>
              <a:t>re</a:t>
            </a:r>
            <a:r>
              <a:rPr dirty="0" baseline="2136" sz="1950" spc="-142">
                <a:solidFill>
                  <a:srgbClr val="17320A"/>
                </a:solidFill>
                <a:latin typeface="Tahoma"/>
                <a:cs typeface="Tahoma"/>
              </a:rPr>
              <a:t> </a:t>
            </a:r>
            <a:r>
              <a:rPr dirty="0" baseline="2136" sz="1950">
                <a:solidFill>
                  <a:srgbClr val="17320A"/>
                </a:solidFill>
                <a:latin typeface="Tahoma"/>
                <a:cs typeface="Tahoma"/>
              </a:rPr>
              <a:t>respectées</a:t>
            </a:r>
            <a:r>
              <a:rPr dirty="0" baseline="2136" sz="1950" spc="-142">
                <a:solidFill>
                  <a:srgbClr val="17320A"/>
                </a:solidFill>
                <a:latin typeface="Tahoma"/>
                <a:cs typeface="Tahoma"/>
              </a:rPr>
              <a:t> </a:t>
            </a:r>
            <a:r>
              <a:rPr dirty="0" baseline="2136" sz="1950" spc="-75">
                <a:solidFill>
                  <a:srgbClr val="17320A"/>
                </a:solidFill>
                <a:latin typeface="Tahoma"/>
                <a:cs typeface="Tahoma"/>
              </a:rPr>
              <a:t>:</a:t>
            </a:r>
            <a:endParaRPr baseline="2136" sz="1950">
              <a:latin typeface="Tahoma"/>
              <a:cs typeface="Tahoma"/>
            </a:endParaRPr>
          </a:p>
        </p:txBody>
      </p:sp>
      <p:sp>
        <p:nvSpPr>
          <p:cNvPr id="53" name="object 53" descr=""/>
          <p:cNvSpPr txBox="1"/>
          <p:nvPr/>
        </p:nvSpPr>
        <p:spPr>
          <a:xfrm rot="21360000">
            <a:off x="6990503" y="5283010"/>
            <a:ext cx="1919678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295"/>
              </a:lnSpc>
            </a:pPr>
            <a:r>
              <a:rPr dirty="0" sz="1300">
                <a:solidFill>
                  <a:srgbClr val="17320A"/>
                </a:solidFill>
                <a:latin typeface="Tahoma"/>
                <a:cs typeface="Tahoma"/>
              </a:rPr>
              <a:t>-</a:t>
            </a:r>
            <a:r>
              <a:rPr dirty="0" sz="1300" spc="-125">
                <a:solidFill>
                  <a:srgbClr val="17320A"/>
                </a:solidFill>
                <a:latin typeface="Tahoma"/>
                <a:cs typeface="Tahoma"/>
              </a:rPr>
              <a:t> </a:t>
            </a:r>
            <a:r>
              <a:rPr dirty="0" sz="1300" spc="-25">
                <a:solidFill>
                  <a:srgbClr val="17320A"/>
                </a:solidFill>
                <a:latin typeface="Tahoma"/>
                <a:cs typeface="Tahoma"/>
              </a:rPr>
              <a:t>en</a:t>
            </a:r>
            <a:r>
              <a:rPr dirty="0" sz="1300" spc="-125">
                <a:solidFill>
                  <a:srgbClr val="17320A"/>
                </a:solidFill>
                <a:latin typeface="Tahoma"/>
                <a:cs typeface="Tahoma"/>
              </a:rPr>
              <a:t> </a:t>
            </a:r>
            <a:r>
              <a:rPr dirty="0" sz="1300">
                <a:solidFill>
                  <a:srgbClr val="17320A"/>
                </a:solidFill>
                <a:latin typeface="Tahoma"/>
                <a:cs typeface="Tahoma"/>
              </a:rPr>
              <a:t>cas</a:t>
            </a:r>
            <a:r>
              <a:rPr dirty="0" sz="1300" spc="-120">
                <a:solidFill>
                  <a:srgbClr val="17320A"/>
                </a:solidFill>
                <a:latin typeface="Tahoma"/>
                <a:cs typeface="Tahoma"/>
              </a:rPr>
              <a:t> </a:t>
            </a:r>
            <a:r>
              <a:rPr dirty="0" sz="1300" spc="-10">
                <a:solidFill>
                  <a:srgbClr val="17320A"/>
                </a:solidFill>
                <a:latin typeface="Tahoma"/>
                <a:cs typeface="Tahoma"/>
              </a:rPr>
              <a:t>de</a:t>
            </a:r>
            <a:r>
              <a:rPr dirty="0" sz="1300" spc="-125">
                <a:solidFill>
                  <a:srgbClr val="17320A"/>
                </a:solidFill>
                <a:latin typeface="Tahoma"/>
                <a:cs typeface="Tahoma"/>
              </a:rPr>
              <a:t> </a:t>
            </a:r>
            <a:r>
              <a:rPr dirty="0" sz="1300">
                <a:solidFill>
                  <a:srgbClr val="17320A"/>
                </a:solidFill>
                <a:latin typeface="Tahoma"/>
                <a:cs typeface="Tahoma"/>
              </a:rPr>
              <a:t>fortes</a:t>
            </a:r>
            <a:r>
              <a:rPr dirty="0" sz="1300" spc="-120">
                <a:solidFill>
                  <a:srgbClr val="17320A"/>
                </a:solidFill>
                <a:latin typeface="Tahoma"/>
                <a:cs typeface="Tahoma"/>
              </a:rPr>
              <a:t> </a:t>
            </a:r>
            <a:r>
              <a:rPr dirty="0" baseline="2136" sz="1950" spc="-15">
                <a:solidFill>
                  <a:srgbClr val="17320A"/>
                </a:solidFill>
                <a:latin typeface="Tahoma"/>
                <a:cs typeface="Tahoma"/>
              </a:rPr>
              <a:t>chaleurs,</a:t>
            </a:r>
            <a:endParaRPr baseline="2136" sz="1950">
              <a:latin typeface="Tahoma"/>
              <a:cs typeface="Tahoma"/>
            </a:endParaRPr>
          </a:p>
        </p:txBody>
      </p:sp>
      <p:sp>
        <p:nvSpPr>
          <p:cNvPr id="54" name="object 54" descr=""/>
          <p:cNvSpPr txBox="1"/>
          <p:nvPr/>
        </p:nvSpPr>
        <p:spPr>
          <a:xfrm rot="21360000">
            <a:off x="6911377" y="5482663"/>
            <a:ext cx="2106375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295"/>
              </a:lnSpc>
            </a:pPr>
            <a:r>
              <a:rPr dirty="0" sz="1300">
                <a:solidFill>
                  <a:srgbClr val="17320A"/>
                </a:solidFill>
                <a:latin typeface="Tahoma"/>
                <a:cs typeface="Tahoma"/>
              </a:rPr>
              <a:t>-</a:t>
            </a:r>
            <a:r>
              <a:rPr dirty="0" sz="1300" spc="-100">
                <a:solidFill>
                  <a:srgbClr val="17320A"/>
                </a:solidFill>
                <a:latin typeface="Tahoma"/>
                <a:cs typeface="Tahoma"/>
              </a:rPr>
              <a:t> </a:t>
            </a:r>
            <a:r>
              <a:rPr dirty="0" sz="1300" spc="-85" b="1">
                <a:solidFill>
                  <a:srgbClr val="5C7726"/>
                </a:solidFill>
                <a:latin typeface="Tahoma"/>
                <a:cs typeface="Tahoma"/>
              </a:rPr>
              <a:t>vaches</a:t>
            </a:r>
            <a:r>
              <a:rPr dirty="0" sz="1300" spc="-80" b="1">
                <a:solidFill>
                  <a:srgbClr val="5C7726"/>
                </a:solidFill>
                <a:latin typeface="Tahoma"/>
                <a:cs typeface="Tahoma"/>
              </a:rPr>
              <a:t> gestante</a:t>
            </a:r>
            <a:r>
              <a:rPr dirty="0" baseline="2136" sz="1950" spc="-120" b="1">
                <a:solidFill>
                  <a:srgbClr val="5C7726"/>
                </a:solidFill>
                <a:latin typeface="Tahoma"/>
                <a:cs typeface="Tahoma"/>
              </a:rPr>
              <a:t>s</a:t>
            </a:r>
            <a:r>
              <a:rPr dirty="0" baseline="2136" sz="1950" spc="-112" b="1">
                <a:solidFill>
                  <a:srgbClr val="5C7726"/>
                </a:solidFill>
                <a:latin typeface="Tahoma"/>
                <a:cs typeface="Tahoma"/>
              </a:rPr>
              <a:t> </a:t>
            </a:r>
            <a:r>
              <a:rPr dirty="0" baseline="2136" sz="1950" spc="-44">
                <a:solidFill>
                  <a:srgbClr val="17320A"/>
                </a:solidFill>
                <a:latin typeface="Tahoma"/>
                <a:cs typeface="Tahoma"/>
              </a:rPr>
              <a:t>(interdit</a:t>
            </a:r>
            <a:r>
              <a:rPr dirty="0" baseline="2136" sz="1950" spc="-150">
                <a:solidFill>
                  <a:srgbClr val="17320A"/>
                </a:solidFill>
                <a:latin typeface="Tahoma"/>
                <a:cs typeface="Tahoma"/>
              </a:rPr>
              <a:t> </a:t>
            </a:r>
            <a:r>
              <a:rPr dirty="0" baseline="2136" sz="1950" spc="-75">
                <a:solidFill>
                  <a:srgbClr val="17320A"/>
                </a:solidFill>
                <a:latin typeface="Tahoma"/>
                <a:cs typeface="Tahoma"/>
              </a:rPr>
              <a:t>à</a:t>
            </a:r>
            <a:endParaRPr baseline="2136" sz="1950">
              <a:latin typeface="Tahoma"/>
              <a:cs typeface="Tahoma"/>
            </a:endParaRPr>
          </a:p>
        </p:txBody>
      </p:sp>
      <p:sp>
        <p:nvSpPr>
          <p:cNvPr id="55" name="object 55" descr=""/>
          <p:cNvSpPr txBox="1"/>
          <p:nvPr/>
        </p:nvSpPr>
        <p:spPr>
          <a:xfrm rot="21360000">
            <a:off x="6833752" y="5711960"/>
            <a:ext cx="752082" cy="198120"/>
          </a:xfrm>
          <a:prstGeom prst="rect">
            <a:avLst/>
          </a:prstGeom>
        </p:spPr>
        <p:txBody>
          <a:bodyPr wrap="square" lIns="0" tIns="1270" rIns="0" bIns="0" rtlCol="0" vert="horz">
            <a:spAutoFit/>
          </a:bodyPr>
          <a:lstStyle/>
          <a:p>
            <a:pPr>
              <a:lnSpc>
                <a:spcPts val="1560"/>
              </a:lnSpc>
              <a:spcBef>
                <a:spcPts val="10"/>
              </a:spcBef>
            </a:pPr>
            <a:r>
              <a:rPr dirty="0" sz="1300">
                <a:solidFill>
                  <a:srgbClr val="17320A"/>
                </a:solidFill>
                <a:latin typeface="Tahoma"/>
                <a:cs typeface="Tahoma"/>
              </a:rPr>
              <a:t>partir</a:t>
            </a:r>
            <a:r>
              <a:rPr dirty="0" sz="1300" spc="-145">
                <a:solidFill>
                  <a:srgbClr val="17320A"/>
                </a:solidFill>
                <a:latin typeface="Tahoma"/>
                <a:cs typeface="Tahoma"/>
              </a:rPr>
              <a:t> </a:t>
            </a:r>
            <a:r>
              <a:rPr dirty="0" sz="1300" spc="-35">
                <a:solidFill>
                  <a:srgbClr val="17320A"/>
                </a:solidFill>
                <a:latin typeface="Tahoma"/>
                <a:cs typeface="Tahoma"/>
              </a:rPr>
              <a:t>du</a:t>
            </a:r>
            <a:r>
              <a:rPr dirty="0" sz="1300" spc="-145">
                <a:solidFill>
                  <a:srgbClr val="17320A"/>
                </a:solidFill>
                <a:latin typeface="Tahoma"/>
                <a:cs typeface="Tahoma"/>
              </a:rPr>
              <a:t> </a:t>
            </a:r>
            <a:r>
              <a:rPr dirty="0" sz="1300" spc="-50">
                <a:solidFill>
                  <a:srgbClr val="17320A"/>
                </a:solidFill>
                <a:latin typeface="Tahoma"/>
                <a:cs typeface="Tahoma"/>
              </a:rPr>
              <a:t>8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56" name="object 56" descr=""/>
          <p:cNvSpPr txBox="1"/>
          <p:nvPr/>
        </p:nvSpPr>
        <p:spPr>
          <a:xfrm rot="21360000">
            <a:off x="7550082" y="5690379"/>
            <a:ext cx="222131" cy="95250"/>
          </a:xfrm>
          <a:prstGeom prst="rect">
            <a:avLst/>
          </a:prstGeom>
        </p:spPr>
        <p:txBody>
          <a:bodyPr wrap="square" lIns="0" tIns="38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r>
              <a:rPr dirty="0" sz="750" spc="-25">
                <a:solidFill>
                  <a:srgbClr val="17320A"/>
                </a:solidFill>
                <a:latin typeface="Tahoma"/>
                <a:cs typeface="Tahoma"/>
              </a:rPr>
              <a:t>ème</a:t>
            </a:r>
            <a:endParaRPr sz="750">
              <a:latin typeface="Tahoma"/>
              <a:cs typeface="Tahoma"/>
            </a:endParaRPr>
          </a:p>
        </p:txBody>
      </p:sp>
      <p:sp>
        <p:nvSpPr>
          <p:cNvPr id="57" name="object 57" descr=""/>
          <p:cNvSpPr txBox="1"/>
          <p:nvPr/>
        </p:nvSpPr>
        <p:spPr>
          <a:xfrm rot="21360000">
            <a:off x="7783445" y="5647537"/>
            <a:ext cx="1332890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295"/>
              </a:lnSpc>
            </a:pPr>
            <a:r>
              <a:rPr dirty="0" sz="1300" spc="-40">
                <a:solidFill>
                  <a:srgbClr val="17320A"/>
                </a:solidFill>
                <a:latin typeface="Tahoma"/>
                <a:cs typeface="Tahoma"/>
              </a:rPr>
              <a:t>m.</a:t>
            </a:r>
            <a:r>
              <a:rPr dirty="0" sz="1300" spc="-125">
                <a:solidFill>
                  <a:srgbClr val="17320A"/>
                </a:solidFill>
                <a:latin typeface="Tahoma"/>
                <a:cs typeface="Tahoma"/>
              </a:rPr>
              <a:t> </a:t>
            </a:r>
            <a:r>
              <a:rPr dirty="0" sz="1300" spc="-10">
                <a:solidFill>
                  <a:srgbClr val="17320A"/>
                </a:solidFill>
                <a:latin typeface="Tahoma"/>
                <a:cs typeface="Tahoma"/>
              </a:rPr>
              <a:t>de</a:t>
            </a:r>
            <a:r>
              <a:rPr dirty="0" sz="1300" spc="-125">
                <a:solidFill>
                  <a:srgbClr val="17320A"/>
                </a:solidFill>
                <a:latin typeface="Tahoma"/>
                <a:cs typeface="Tahoma"/>
              </a:rPr>
              <a:t> </a:t>
            </a:r>
            <a:r>
              <a:rPr dirty="0" sz="1300" spc="-25">
                <a:solidFill>
                  <a:srgbClr val="17320A"/>
                </a:solidFill>
                <a:latin typeface="Tahoma"/>
                <a:cs typeface="Tahoma"/>
              </a:rPr>
              <a:t>gestation)</a:t>
            </a:r>
            <a:r>
              <a:rPr dirty="0" sz="1300" spc="-125">
                <a:solidFill>
                  <a:srgbClr val="17320A"/>
                </a:solidFill>
                <a:latin typeface="Tahoma"/>
                <a:cs typeface="Tahoma"/>
              </a:rPr>
              <a:t> </a:t>
            </a:r>
            <a:r>
              <a:rPr dirty="0" sz="1300" spc="-25">
                <a:solidFill>
                  <a:srgbClr val="17320A"/>
                </a:solidFill>
                <a:latin typeface="Tahoma"/>
                <a:cs typeface="Tahoma"/>
              </a:rPr>
              <a:t>e</a:t>
            </a:r>
            <a:r>
              <a:rPr dirty="0" baseline="2136" sz="1950" spc="-37">
                <a:solidFill>
                  <a:srgbClr val="17320A"/>
                </a:solidFill>
                <a:latin typeface="Tahoma"/>
                <a:cs typeface="Tahoma"/>
              </a:rPr>
              <a:t>t</a:t>
            </a:r>
            <a:endParaRPr baseline="2136" sz="1950">
              <a:latin typeface="Tahoma"/>
              <a:cs typeface="Tahoma"/>
            </a:endParaRPr>
          </a:p>
        </p:txBody>
      </p:sp>
      <p:sp>
        <p:nvSpPr>
          <p:cNvPr id="58" name="object 58" descr=""/>
          <p:cNvSpPr txBox="1"/>
          <p:nvPr/>
        </p:nvSpPr>
        <p:spPr>
          <a:xfrm rot="21360000">
            <a:off x="7023243" y="5881603"/>
            <a:ext cx="1940556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295"/>
              </a:lnSpc>
            </a:pPr>
            <a:r>
              <a:rPr dirty="0" sz="1300" spc="-110" b="1">
                <a:solidFill>
                  <a:srgbClr val="5C7726"/>
                </a:solidFill>
                <a:latin typeface="Tahoma"/>
                <a:cs typeface="Tahoma"/>
              </a:rPr>
              <a:t>jeunes</a:t>
            </a:r>
            <a:r>
              <a:rPr dirty="0" sz="1300" spc="-95" b="1">
                <a:solidFill>
                  <a:srgbClr val="5C7726"/>
                </a:solidFill>
                <a:latin typeface="Tahoma"/>
                <a:cs typeface="Tahoma"/>
              </a:rPr>
              <a:t> </a:t>
            </a:r>
            <a:r>
              <a:rPr dirty="0" sz="1300" spc="-120" b="1">
                <a:solidFill>
                  <a:srgbClr val="5C7726"/>
                </a:solidFill>
                <a:latin typeface="Tahoma"/>
                <a:cs typeface="Tahoma"/>
              </a:rPr>
              <a:t>animaux</a:t>
            </a:r>
            <a:r>
              <a:rPr dirty="0" sz="1300" spc="-95" b="1">
                <a:solidFill>
                  <a:srgbClr val="5C7726"/>
                </a:solidFill>
                <a:latin typeface="Tahoma"/>
                <a:cs typeface="Tahoma"/>
              </a:rPr>
              <a:t> </a:t>
            </a:r>
            <a:r>
              <a:rPr dirty="0" sz="1300" spc="-114">
                <a:solidFill>
                  <a:srgbClr val="17320A"/>
                </a:solidFill>
                <a:latin typeface="Tahoma"/>
                <a:cs typeface="Tahoma"/>
              </a:rPr>
              <a:t>(â</a:t>
            </a:r>
            <a:r>
              <a:rPr dirty="0" baseline="2136" sz="1950" spc="-172">
                <a:solidFill>
                  <a:srgbClr val="17320A"/>
                </a:solidFill>
                <a:latin typeface="Tahoma"/>
                <a:cs typeface="Tahoma"/>
              </a:rPr>
              <a:t>ge&gt;</a:t>
            </a:r>
            <a:r>
              <a:rPr dirty="0" baseline="2136" sz="1950" spc="-179">
                <a:solidFill>
                  <a:srgbClr val="17320A"/>
                </a:solidFill>
                <a:latin typeface="Tahoma"/>
                <a:cs typeface="Tahoma"/>
              </a:rPr>
              <a:t> </a:t>
            </a:r>
            <a:r>
              <a:rPr dirty="0" baseline="2136" sz="1950" spc="-254">
                <a:solidFill>
                  <a:srgbClr val="17320A"/>
                </a:solidFill>
                <a:latin typeface="Tahoma"/>
                <a:cs typeface="Tahoma"/>
              </a:rPr>
              <a:t>15</a:t>
            </a:r>
            <a:r>
              <a:rPr dirty="0" baseline="2136" sz="1950" spc="-172">
                <a:solidFill>
                  <a:srgbClr val="17320A"/>
                </a:solidFill>
                <a:latin typeface="Tahoma"/>
                <a:cs typeface="Tahoma"/>
              </a:rPr>
              <a:t> </a:t>
            </a:r>
            <a:r>
              <a:rPr dirty="0" baseline="2136" sz="1950" spc="-75">
                <a:solidFill>
                  <a:srgbClr val="17320A"/>
                </a:solidFill>
                <a:latin typeface="Tahoma"/>
                <a:cs typeface="Tahoma"/>
              </a:rPr>
              <a:t>j.).</a:t>
            </a:r>
            <a:endParaRPr baseline="2136" sz="19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63652" y="6389857"/>
            <a:ext cx="3036380" cy="809725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16276" y="902235"/>
            <a:ext cx="3422759" cy="300074"/>
          </a:xfrm>
          <a:prstGeom prst="rect">
            <a:avLst/>
          </a:prstGeom>
        </p:spPr>
      </p:pic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6009132" y="895090"/>
          <a:ext cx="3513454" cy="11855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99540"/>
                <a:gridCol w="2018030"/>
              </a:tblGrid>
              <a:tr h="295275"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dirty="0" sz="1050" spc="-80" b="1">
                          <a:solidFill>
                            <a:srgbClr val="F9F9F9"/>
                          </a:solidFill>
                          <a:latin typeface="Tahoma"/>
                          <a:cs typeface="Tahoma"/>
                        </a:rPr>
                        <a:t>Maladie</a:t>
                      </a:r>
                      <a:r>
                        <a:rPr dirty="0" sz="1050" spc="-60" b="1">
                          <a:solidFill>
                            <a:srgbClr val="F9F9F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50" spc="-10" b="1">
                          <a:solidFill>
                            <a:srgbClr val="F9F9F9"/>
                          </a:solidFill>
                          <a:latin typeface="Tahoma"/>
                          <a:cs typeface="Tahoma"/>
                        </a:rPr>
                        <a:t>recherchée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B="0" marT="66675">
                    <a:lnL w="19050">
                      <a:solidFill>
                        <a:srgbClr val="40A040"/>
                      </a:solidFill>
                      <a:prstDash val="solid"/>
                    </a:lnL>
                    <a:lnR w="19050">
                      <a:solidFill>
                        <a:srgbClr val="40A040"/>
                      </a:solidFill>
                      <a:prstDash val="solid"/>
                    </a:lnR>
                    <a:lnT w="19050">
                      <a:solidFill>
                        <a:srgbClr val="40A040"/>
                      </a:solidFill>
                      <a:prstDash val="solid"/>
                    </a:lnT>
                    <a:lnB w="9525">
                      <a:solidFill>
                        <a:srgbClr val="40A04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3095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dirty="0" sz="1050" spc="-45" b="1">
                          <a:solidFill>
                            <a:srgbClr val="F9F9F9"/>
                          </a:solidFill>
                          <a:latin typeface="Tahoma"/>
                          <a:cs typeface="Tahoma"/>
                        </a:rPr>
                        <a:t>Classe</a:t>
                      </a:r>
                      <a:r>
                        <a:rPr dirty="0" sz="1050" spc="-60" b="1">
                          <a:solidFill>
                            <a:srgbClr val="F9F9F9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50" spc="-10" b="1">
                          <a:solidFill>
                            <a:srgbClr val="F9F9F9"/>
                          </a:solidFill>
                          <a:latin typeface="Tahoma"/>
                          <a:cs typeface="Tahoma"/>
                        </a:rPr>
                        <a:t>d’âge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B="0" marT="66675">
                    <a:lnL w="19050">
                      <a:solidFill>
                        <a:srgbClr val="40A040"/>
                      </a:solidFill>
                      <a:prstDash val="solid"/>
                    </a:lnL>
                    <a:lnR w="19050">
                      <a:solidFill>
                        <a:srgbClr val="40A040"/>
                      </a:solidFill>
                      <a:prstDash val="solid"/>
                    </a:lnR>
                    <a:lnT w="19050">
                      <a:solidFill>
                        <a:srgbClr val="40A040"/>
                      </a:solidFill>
                      <a:prstDash val="solid"/>
                    </a:lnT>
                    <a:lnB w="9525">
                      <a:solidFill>
                        <a:srgbClr val="40A040"/>
                      </a:solidFill>
                      <a:prstDash val="solid"/>
                    </a:lnB>
                  </a:tcPr>
                </a:tc>
              </a:tr>
              <a:tr h="299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40A040"/>
                      </a:solidFill>
                      <a:prstDash val="solid"/>
                    </a:lnL>
                    <a:lnR w="9525">
                      <a:solidFill>
                        <a:srgbClr val="40A040"/>
                      </a:solidFill>
                      <a:prstDash val="solid"/>
                    </a:lnR>
                    <a:lnT w="9525">
                      <a:solidFill>
                        <a:srgbClr val="40A040"/>
                      </a:solidFill>
                      <a:prstDash val="solid"/>
                    </a:lnT>
                    <a:lnB w="9525">
                      <a:solidFill>
                        <a:srgbClr val="40A04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40A040"/>
                      </a:solidFill>
                      <a:prstDash val="solid"/>
                    </a:lnL>
                    <a:lnR w="9525">
                      <a:solidFill>
                        <a:srgbClr val="40A040"/>
                      </a:solidFill>
                      <a:prstDash val="solid"/>
                    </a:lnR>
                    <a:lnT w="9525">
                      <a:solidFill>
                        <a:srgbClr val="40A040"/>
                      </a:solidFill>
                      <a:prstDash val="solid"/>
                    </a:lnT>
                    <a:lnB w="9525">
                      <a:solidFill>
                        <a:srgbClr val="40A04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40A040"/>
                      </a:solidFill>
                      <a:prstDash val="solid"/>
                    </a:lnL>
                    <a:lnR w="9525">
                      <a:solidFill>
                        <a:srgbClr val="40A040"/>
                      </a:solidFill>
                      <a:prstDash val="solid"/>
                    </a:lnR>
                    <a:lnT w="9525">
                      <a:solidFill>
                        <a:srgbClr val="40A040"/>
                      </a:solidFill>
                      <a:prstDash val="solid"/>
                    </a:lnT>
                    <a:lnB w="9525">
                      <a:solidFill>
                        <a:srgbClr val="40A04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40A040"/>
                      </a:solidFill>
                      <a:prstDash val="solid"/>
                    </a:lnL>
                    <a:lnR w="9525">
                      <a:solidFill>
                        <a:srgbClr val="40A040"/>
                      </a:solidFill>
                      <a:prstDash val="solid"/>
                    </a:lnR>
                    <a:lnT w="9525">
                      <a:solidFill>
                        <a:srgbClr val="40A040"/>
                      </a:solidFill>
                      <a:prstDash val="solid"/>
                    </a:lnT>
                    <a:lnB w="9525">
                      <a:solidFill>
                        <a:srgbClr val="40A04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40A040"/>
                      </a:solidFill>
                      <a:prstDash val="solid"/>
                    </a:lnL>
                    <a:lnR w="9525">
                      <a:solidFill>
                        <a:srgbClr val="40A040"/>
                      </a:solidFill>
                      <a:prstDash val="solid"/>
                    </a:lnR>
                    <a:lnT w="9525">
                      <a:solidFill>
                        <a:srgbClr val="40A040"/>
                      </a:solidFill>
                      <a:prstDash val="solid"/>
                    </a:lnT>
                    <a:lnB w="9525">
                      <a:solidFill>
                        <a:srgbClr val="40A04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40A040"/>
                      </a:solidFill>
                      <a:prstDash val="solid"/>
                    </a:lnL>
                    <a:lnR w="9525">
                      <a:solidFill>
                        <a:srgbClr val="40A040"/>
                      </a:solidFill>
                      <a:prstDash val="solid"/>
                    </a:lnR>
                    <a:lnT w="9525">
                      <a:solidFill>
                        <a:srgbClr val="40A040"/>
                      </a:solidFill>
                      <a:prstDash val="solid"/>
                    </a:lnT>
                    <a:lnB w="9525">
                      <a:solidFill>
                        <a:srgbClr val="40A04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sp>
        <p:nvSpPr>
          <p:cNvPr id="5" name="object 5" descr=""/>
          <p:cNvSpPr txBox="1"/>
          <p:nvPr/>
        </p:nvSpPr>
        <p:spPr>
          <a:xfrm>
            <a:off x="6256634" y="1258991"/>
            <a:ext cx="923925" cy="758825"/>
          </a:xfrm>
          <a:prstGeom prst="rect">
            <a:avLst/>
          </a:prstGeom>
        </p:spPr>
        <p:txBody>
          <a:bodyPr wrap="square" lIns="0" tIns="254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dirty="0" sz="1050" spc="-35">
                <a:latin typeface="Tahoma"/>
                <a:cs typeface="Tahoma"/>
              </a:rPr>
              <a:t>IBR</a:t>
            </a:r>
            <a:r>
              <a:rPr dirty="0" sz="1050" spc="-110">
                <a:latin typeface="Tahoma"/>
                <a:cs typeface="Tahoma"/>
              </a:rPr>
              <a:t> </a:t>
            </a:r>
            <a:r>
              <a:rPr dirty="0" sz="1050" spc="-20">
                <a:latin typeface="Tahoma"/>
                <a:cs typeface="Tahoma"/>
              </a:rPr>
              <a:t>/</a:t>
            </a:r>
            <a:r>
              <a:rPr dirty="0" sz="1050" spc="-110">
                <a:latin typeface="Tahoma"/>
                <a:cs typeface="Tahoma"/>
              </a:rPr>
              <a:t> </a:t>
            </a:r>
            <a:r>
              <a:rPr dirty="0" sz="1050" spc="-15">
                <a:latin typeface="Tahoma"/>
                <a:cs typeface="Tahoma"/>
              </a:rPr>
              <a:t>BVD</a:t>
            </a:r>
            <a:r>
              <a:rPr dirty="0" sz="1050" spc="-110">
                <a:latin typeface="Tahoma"/>
                <a:cs typeface="Tahoma"/>
              </a:rPr>
              <a:t> </a:t>
            </a:r>
            <a:r>
              <a:rPr dirty="0" sz="1050" spc="-20">
                <a:latin typeface="Tahoma"/>
                <a:cs typeface="Tahoma"/>
              </a:rPr>
              <a:t>/</a:t>
            </a:r>
            <a:r>
              <a:rPr dirty="0" sz="1050" spc="-105">
                <a:latin typeface="Tahoma"/>
                <a:cs typeface="Tahoma"/>
              </a:rPr>
              <a:t> </a:t>
            </a:r>
            <a:r>
              <a:rPr dirty="0" sz="1050" spc="-25">
                <a:latin typeface="Tahoma"/>
                <a:cs typeface="Tahoma"/>
              </a:rPr>
              <a:t>MHE</a:t>
            </a:r>
            <a:endParaRPr sz="1050">
              <a:latin typeface="Tahoma"/>
              <a:cs typeface="Tahoma"/>
            </a:endParaRPr>
          </a:p>
          <a:p>
            <a:pPr algn="ctr" marL="70485" marR="62865">
              <a:lnSpc>
                <a:spcPct val="184500"/>
              </a:lnSpc>
              <a:spcBef>
                <a:spcPts val="35"/>
              </a:spcBef>
            </a:pPr>
            <a:r>
              <a:rPr dirty="0" sz="1050" spc="-10">
                <a:latin typeface="Tahoma"/>
                <a:cs typeface="Tahoma"/>
              </a:rPr>
              <a:t>Besnoitiose Tuberculose*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677324" y="1258991"/>
            <a:ext cx="1500505" cy="758825"/>
          </a:xfrm>
          <a:prstGeom prst="rect">
            <a:avLst/>
          </a:prstGeom>
        </p:spPr>
        <p:txBody>
          <a:bodyPr wrap="square" lIns="0" tIns="2540" rIns="0" bIns="0" rtlCol="0" vert="horz">
            <a:spAutoFit/>
          </a:bodyPr>
          <a:lstStyle/>
          <a:p>
            <a:pPr marL="316230">
              <a:lnSpc>
                <a:spcPct val="100000"/>
              </a:lnSpc>
              <a:spcBef>
                <a:spcPts val="20"/>
              </a:spcBef>
            </a:pPr>
            <a:r>
              <a:rPr dirty="0" sz="1050">
                <a:latin typeface="Tahoma"/>
                <a:cs typeface="Tahoma"/>
              </a:rPr>
              <a:t>tous</a:t>
            </a:r>
            <a:r>
              <a:rPr dirty="0" sz="1050" spc="-60">
                <a:latin typeface="Tahoma"/>
                <a:cs typeface="Tahoma"/>
              </a:rPr>
              <a:t> </a:t>
            </a:r>
            <a:r>
              <a:rPr dirty="0" sz="1050">
                <a:latin typeface="Tahoma"/>
                <a:cs typeface="Tahoma"/>
              </a:rPr>
              <a:t>les</a:t>
            </a:r>
            <a:r>
              <a:rPr dirty="0" sz="1050" spc="-55">
                <a:latin typeface="Tahoma"/>
                <a:cs typeface="Tahoma"/>
              </a:rPr>
              <a:t> </a:t>
            </a:r>
            <a:r>
              <a:rPr dirty="0" sz="1050" spc="-10">
                <a:latin typeface="Tahoma"/>
                <a:cs typeface="Tahoma"/>
              </a:rPr>
              <a:t>bovins</a:t>
            </a:r>
            <a:endParaRPr sz="1050">
              <a:latin typeface="Tahoma"/>
              <a:cs typeface="Tahoma"/>
            </a:endParaRPr>
          </a:p>
          <a:p>
            <a:pPr indent="139700">
              <a:lnSpc>
                <a:spcPct val="184500"/>
              </a:lnSpc>
              <a:spcBef>
                <a:spcPts val="35"/>
              </a:spcBef>
            </a:pPr>
            <a:r>
              <a:rPr dirty="0" sz="1050">
                <a:latin typeface="Tahoma"/>
                <a:cs typeface="Tahoma"/>
              </a:rPr>
              <a:t>âgé</a:t>
            </a:r>
            <a:r>
              <a:rPr dirty="0" sz="1050" spc="-90">
                <a:latin typeface="Tahoma"/>
                <a:cs typeface="Tahoma"/>
              </a:rPr>
              <a:t> </a:t>
            </a:r>
            <a:r>
              <a:rPr dirty="0" sz="1050">
                <a:latin typeface="Tahoma"/>
                <a:cs typeface="Tahoma"/>
              </a:rPr>
              <a:t>de</a:t>
            </a:r>
            <a:r>
              <a:rPr dirty="0" sz="1050" spc="-85">
                <a:latin typeface="Tahoma"/>
                <a:cs typeface="Tahoma"/>
              </a:rPr>
              <a:t> </a:t>
            </a:r>
            <a:r>
              <a:rPr dirty="0" sz="1050" spc="-30">
                <a:latin typeface="Tahoma"/>
                <a:cs typeface="Tahoma"/>
              </a:rPr>
              <a:t>6</a:t>
            </a:r>
            <a:r>
              <a:rPr dirty="0" sz="1050" spc="-90">
                <a:latin typeface="Tahoma"/>
                <a:cs typeface="Tahoma"/>
              </a:rPr>
              <a:t> </a:t>
            </a:r>
            <a:r>
              <a:rPr dirty="0" sz="1050">
                <a:latin typeface="Tahoma"/>
                <a:cs typeface="Tahoma"/>
              </a:rPr>
              <a:t>mois</a:t>
            </a:r>
            <a:r>
              <a:rPr dirty="0" sz="1050" spc="-85">
                <a:latin typeface="Tahoma"/>
                <a:cs typeface="Tahoma"/>
              </a:rPr>
              <a:t> </a:t>
            </a:r>
            <a:r>
              <a:rPr dirty="0" sz="1050">
                <a:latin typeface="Tahoma"/>
                <a:cs typeface="Tahoma"/>
              </a:rPr>
              <a:t>et</a:t>
            </a:r>
            <a:r>
              <a:rPr dirty="0" sz="1050" spc="-90">
                <a:latin typeface="Tahoma"/>
                <a:cs typeface="Tahoma"/>
              </a:rPr>
              <a:t> </a:t>
            </a:r>
            <a:r>
              <a:rPr dirty="0" sz="1050" spc="-20">
                <a:latin typeface="Tahoma"/>
                <a:cs typeface="Tahoma"/>
              </a:rPr>
              <a:t>plus </a:t>
            </a:r>
            <a:r>
              <a:rPr dirty="0" sz="1050">
                <a:latin typeface="Tahoma"/>
                <a:cs typeface="Tahoma"/>
              </a:rPr>
              <a:t>âgé</a:t>
            </a:r>
            <a:r>
              <a:rPr dirty="0" sz="1050" spc="-80">
                <a:latin typeface="Tahoma"/>
                <a:cs typeface="Tahoma"/>
              </a:rPr>
              <a:t> </a:t>
            </a:r>
            <a:r>
              <a:rPr dirty="0" sz="1050">
                <a:latin typeface="Tahoma"/>
                <a:cs typeface="Tahoma"/>
              </a:rPr>
              <a:t>de</a:t>
            </a:r>
            <a:r>
              <a:rPr dirty="0" sz="1050" spc="-75">
                <a:latin typeface="Tahoma"/>
                <a:cs typeface="Tahoma"/>
              </a:rPr>
              <a:t> </a:t>
            </a:r>
            <a:r>
              <a:rPr dirty="0" sz="1050" spc="-30">
                <a:latin typeface="Tahoma"/>
                <a:cs typeface="Tahoma"/>
              </a:rPr>
              <a:t>6</a:t>
            </a:r>
            <a:r>
              <a:rPr dirty="0" sz="1050" spc="-80">
                <a:latin typeface="Tahoma"/>
                <a:cs typeface="Tahoma"/>
              </a:rPr>
              <a:t> </a:t>
            </a:r>
            <a:r>
              <a:rPr dirty="0" sz="1050">
                <a:latin typeface="Tahoma"/>
                <a:cs typeface="Tahoma"/>
              </a:rPr>
              <a:t>semaines</a:t>
            </a:r>
            <a:r>
              <a:rPr dirty="0" sz="1050" spc="-75">
                <a:latin typeface="Tahoma"/>
                <a:cs typeface="Tahoma"/>
              </a:rPr>
              <a:t> </a:t>
            </a:r>
            <a:r>
              <a:rPr dirty="0" sz="1050">
                <a:latin typeface="Tahoma"/>
                <a:cs typeface="Tahoma"/>
              </a:rPr>
              <a:t>et</a:t>
            </a:r>
            <a:r>
              <a:rPr dirty="0" sz="1050" spc="-80">
                <a:latin typeface="Tahoma"/>
                <a:cs typeface="Tahoma"/>
              </a:rPr>
              <a:t> </a:t>
            </a:r>
            <a:r>
              <a:rPr dirty="0" sz="1050" spc="-20">
                <a:latin typeface="Tahoma"/>
                <a:cs typeface="Tahoma"/>
              </a:rPr>
              <a:t>plus</a:t>
            </a:r>
            <a:endParaRPr sz="1050">
              <a:latin typeface="Tahoma"/>
              <a:cs typeface="Tahoma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69323" y="2318035"/>
            <a:ext cx="2158529" cy="1536752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134382" y="6753038"/>
            <a:ext cx="5645785" cy="36893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 sz="1000" spc="-160">
                <a:latin typeface="Tahoma"/>
                <a:cs typeface="Tahoma"/>
              </a:rPr>
              <a:t>*</a:t>
            </a:r>
            <a:r>
              <a:rPr dirty="0" sz="1000" spc="-9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pour</a:t>
            </a:r>
            <a:r>
              <a:rPr dirty="0" sz="1000" spc="-9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les</a:t>
            </a:r>
            <a:r>
              <a:rPr dirty="0" sz="1000" spc="-85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bovins</a:t>
            </a:r>
            <a:r>
              <a:rPr dirty="0" sz="1000" spc="-9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en</a:t>
            </a:r>
            <a:r>
              <a:rPr dirty="0" sz="1000" spc="-8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provenance</a:t>
            </a:r>
            <a:r>
              <a:rPr dirty="0" sz="1000" spc="-90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de</a:t>
            </a:r>
            <a:r>
              <a:rPr dirty="0" sz="1000" spc="-8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cheptel</a:t>
            </a:r>
            <a:r>
              <a:rPr dirty="0" sz="1000" spc="-9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classé</a:t>
            </a:r>
            <a:r>
              <a:rPr dirty="0" sz="1000" spc="-8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à</a:t>
            </a:r>
            <a:r>
              <a:rPr dirty="0" sz="1000" spc="-9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risque</a:t>
            </a:r>
            <a:r>
              <a:rPr dirty="0" sz="1000" spc="-8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tuberculose</a:t>
            </a:r>
            <a:r>
              <a:rPr dirty="0" sz="1000" spc="-9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ou</a:t>
            </a:r>
            <a:r>
              <a:rPr dirty="0" sz="1000" spc="-8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en</a:t>
            </a:r>
            <a:r>
              <a:rPr dirty="0" sz="1000" spc="-9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provenance</a:t>
            </a:r>
            <a:r>
              <a:rPr dirty="0" sz="1000" spc="-85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de</a:t>
            </a:r>
            <a:r>
              <a:rPr dirty="0" sz="1000" spc="-9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ZPR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z="1000" spc="-165">
                <a:latin typeface="Tahoma"/>
                <a:cs typeface="Tahoma"/>
              </a:rPr>
              <a:t>**</a:t>
            </a:r>
            <a:r>
              <a:rPr dirty="0" sz="1000" spc="-8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pour</a:t>
            </a:r>
            <a:r>
              <a:rPr dirty="0" sz="1000" spc="-8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les</a:t>
            </a:r>
            <a:r>
              <a:rPr dirty="0" sz="1000" spc="-80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élevages</a:t>
            </a:r>
            <a:r>
              <a:rPr dirty="0" sz="1000" spc="-8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en</a:t>
            </a:r>
            <a:r>
              <a:rPr dirty="0" sz="1000" spc="-8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provenance</a:t>
            </a:r>
            <a:r>
              <a:rPr dirty="0" sz="1000" spc="-80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de</a:t>
            </a:r>
            <a:r>
              <a:rPr dirty="0" sz="1000" spc="-80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la</a:t>
            </a:r>
            <a:r>
              <a:rPr dirty="0" sz="1000" spc="-8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zone</a:t>
            </a:r>
            <a:r>
              <a:rPr dirty="0" sz="1000" spc="-8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Poitou-</a:t>
            </a:r>
            <a:r>
              <a:rPr dirty="0" sz="1000" spc="-20">
                <a:latin typeface="Tahoma"/>
                <a:cs typeface="Tahoma"/>
              </a:rPr>
              <a:t>Charentes,</a:t>
            </a:r>
            <a:r>
              <a:rPr dirty="0" sz="1000" spc="-80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la</a:t>
            </a:r>
            <a:r>
              <a:rPr dirty="0" sz="1000" spc="-8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partie</a:t>
            </a:r>
            <a:r>
              <a:rPr dirty="0" sz="1000" spc="-8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GDS</a:t>
            </a:r>
            <a:r>
              <a:rPr dirty="0" sz="1000" spc="-8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et</a:t>
            </a:r>
            <a:r>
              <a:rPr dirty="0" sz="1000" spc="-85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DDecPP</a:t>
            </a:r>
            <a:r>
              <a:rPr dirty="0" sz="1000" spc="-8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se</a:t>
            </a:r>
            <a:r>
              <a:rPr dirty="0" sz="1000" spc="-8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fait</a:t>
            </a:r>
            <a:r>
              <a:rPr dirty="0" sz="1000" spc="-8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en</a:t>
            </a:r>
            <a:r>
              <a:rPr dirty="0" sz="1000" spc="-80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liste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9" name="object 9" descr=""/>
          <p:cNvSpPr txBox="1"/>
          <p:nvPr/>
        </p:nvSpPr>
        <p:spPr>
          <a:xfrm rot="21120000">
            <a:off x="7297411" y="2609717"/>
            <a:ext cx="2470927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00"/>
              </a:lnSpc>
            </a:pPr>
            <a:r>
              <a:rPr dirty="0" sz="1100">
                <a:latin typeface="Calibri"/>
                <a:cs typeface="Calibri"/>
              </a:rPr>
              <a:t>Fair</a:t>
            </a:r>
            <a:r>
              <a:rPr dirty="0" baseline="2525" sz="1650">
                <a:latin typeface="Calibri"/>
                <a:cs typeface="Calibri"/>
              </a:rPr>
              <a:t>e</a:t>
            </a:r>
            <a:r>
              <a:rPr dirty="0" baseline="2525" sz="1650" spc="142">
                <a:latin typeface="Calibri"/>
                <a:cs typeface="Calibri"/>
              </a:rPr>
              <a:t> </a:t>
            </a:r>
            <a:r>
              <a:rPr dirty="0" baseline="2525" sz="1650">
                <a:latin typeface="Calibri"/>
                <a:cs typeface="Calibri"/>
              </a:rPr>
              <a:t>ses</a:t>
            </a:r>
            <a:r>
              <a:rPr dirty="0" baseline="2525" sz="1650" spc="150">
                <a:latin typeface="Calibri"/>
                <a:cs typeface="Calibri"/>
              </a:rPr>
              <a:t> </a:t>
            </a:r>
            <a:r>
              <a:rPr dirty="0" baseline="5050" sz="1650">
                <a:latin typeface="Calibri"/>
                <a:cs typeface="Calibri"/>
              </a:rPr>
              <a:t>prises</a:t>
            </a:r>
            <a:r>
              <a:rPr dirty="0" baseline="5050" sz="1650" spc="150">
                <a:latin typeface="Calibri"/>
                <a:cs typeface="Calibri"/>
              </a:rPr>
              <a:t> </a:t>
            </a:r>
            <a:r>
              <a:rPr dirty="0" baseline="7575" sz="1650">
                <a:latin typeface="Calibri"/>
                <a:cs typeface="Calibri"/>
              </a:rPr>
              <a:t>de</a:t>
            </a:r>
            <a:r>
              <a:rPr dirty="0" baseline="7575" sz="1650" spc="150">
                <a:latin typeface="Calibri"/>
                <a:cs typeface="Calibri"/>
              </a:rPr>
              <a:t> </a:t>
            </a:r>
            <a:r>
              <a:rPr dirty="0" baseline="7575" sz="1650">
                <a:latin typeface="Calibri"/>
                <a:cs typeface="Calibri"/>
              </a:rPr>
              <a:t>sa</a:t>
            </a:r>
            <a:r>
              <a:rPr dirty="0" baseline="10101" sz="1650">
                <a:latin typeface="Calibri"/>
                <a:cs typeface="Calibri"/>
              </a:rPr>
              <a:t>ng</a:t>
            </a:r>
            <a:r>
              <a:rPr dirty="0" baseline="10101" sz="1650" spc="142">
                <a:latin typeface="Calibri"/>
                <a:cs typeface="Calibri"/>
              </a:rPr>
              <a:t> </a:t>
            </a:r>
            <a:r>
              <a:rPr dirty="0" baseline="10101" sz="1650" spc="97">
                <a:latin typeface="Calibri"/>
                <a:cs typeface="Calibri"/>
              </a:rPr>
              <a:t>à</a:t>
            </a:r>
            <a:r>
              <a:rPr dirty="0" baseline="10101" sz="1650" spc="150">
                <a:latin typeface="Calibri"/>
                <a:cs typeface="Calibri"/>
              </a:rPr>
              <a:t> </a:t>
            </a:r>
            <a:r>
              <a:rPr dirty="0" baseline="10101" sz="1650" spc="-37">
                <a:latin typeface="Calibri"/>
                <a:cs typeface="Calibri"/>
              </a:rPr>
              <a:t>t</a:t>
            </a:r>
            <a:r>
              <a:rPr dirty="0" baseline="12626" sz="1650" spc="-37">
                <a:latin typeface="Calibri"/>
                <a:cs typeface="Calibri"/>
              </a:rPr>
              <a:t>emps</a:t>
            </a:r>
            <a:r>
              <a:rPr dirty="0" baseline="12626" sz="1650" spc="150">
                <a:latin typeface="Calibri"/>
                <a:cs typeface="Calibri"/>
              </a:rPr>
              <a:t> </a:t>
            </a:r>
            <a:r>
              <a:rPr dirty="0" baseline="12626" sz="1650">
                <a:latin typeface="Calibri"/>
                <a:cs typeface="Calibri"/>
              </a:rPr>
              <a:t>p</a:t>
            </a:r>
            <a:r>
              <a:rPr dirty="0" baseline="15151" sz="1650">
                <a:latin typeface="Calibri"/>
                <a:cs typeface="Calibri"/>
              </a:rPr>
              <a:t>our</a:t>
            </a:r>
            <a:r>
              <a:rPr dirty="0" baseline="15151" sz="1650" spc="150">
                <a:latin typeface="Calibri"/>
                <a:cs typeface="Calibri"/>
              </a:rPr>
              <a:t> </a:t>
            </a:r>
            <a:r>
              <a:rPr dirty="0" baseline="15151" sz="1650" spc="-37">
                <a:latin typeface="Calibri"/>
                <a:cs typeface="Calibri"/>
              </a:rPr>
              <a:t>n</a:t>
            </a:r>
            <a:r>
              <a:rPr dirty="0" baseline="17676" sz="1650" spc="-37">
                <a:latin typeface="Calibri"/>
                <a:cs typeface="Calibri"/>
              </a:rPr>
              <a:t>e</a:t>
            </a:r>
            <a:endParaRPr baseline="17676" sz="165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 rot="21120000">
            <a:off x="7447826" y="2806284"/>
            <a:ext cx="223259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25"/>
              </a:lnSpc>
            </a:pPr>
            <a:r>
              <a:rPr dirty="0" baseline="-5050" sz="1650">
                <a:latin typeface="Calibri"/>
                <a:cs typeface="Calibri"/>
              </a:rPr>
              <a:t>pas</a:t>
            </a:r>
            <a:r>
              <a:rPr dirty="0" baseline="-5050" sz="1650" spc="195">
                <a:latin typeface="Calibri"/>
                <a:cs typeface="Calibri"/>
              </a:rPr>
              <a:t> </a:t>
            </a:r>
            <a:r>
              <a:rPr dirty="0" baseline="-2525" sz="1650">
                <a:latin typeface="Calibri"/>
                <a:cs typeface="Calibri"/>
              </a:rPr>
              <a:t>avoir</a:t>
            </a:r>
            <a:r>
              <a:rPr dirty="0" baseline="-2525" sz="1650" spc="202">
                <a:latin typeface="Calibri"/>
                <a:cs typeface="Calibri"/>
              </a:rPr>
              <a:t> </a:t>
            </a:r>
            <a:r>
              <a:rPr dirty="0" sz="1100" spc="65">
                <a:latin typeface="Calibri"/>
                <a:cs typeface="Calibri"/>
              </a:rPr>
              <a:t>à</a:t>
            </a:r>
            <a:r>
              <a:rPr dirty="0" sz="1100" spc="1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cou</a:t>
            </a:r>
            <a:r>
              <a:rPr dirty="0" baseline="2525" sz="1650">
                <a:latin typeface="Calibri"/>
                <a:cs typeface="Calibri"/>
              </a:rPr>
              <a:t>rir</a:t>
            </a:r>
            <a:r>
              <a:rPr dirty="0" baseline="2525" sz="1650" spc="202">
                <a:latin typeface="Calibri"/>
                <a:cs typeface="Calibri"/>
              </a:rPr>
              <a:t> </a:t>
            </a:r>
            <a:r>
              <a:rPr dirty="0" baseline="2525" sz="1650">
                <a:latin typeface="Calibri"/>
                <a:cs typeface="Calibri"/>
              </a:rPr>
              <a:t>la</a:t>
            </a:r>
            <a:r>
              <a:rPr dirty="0" baseline="2525" sz="1650" spc="202">
                <a:latin typeface="Calibri"/>
                <a:cs typeface="Calibri"/>
              </a:rPr>
              <a:t> </a:t>
            </a:r>
            <a:r>
              <a:rPr dirty="0" baseline="5050" sz="1650" spc="-67">
                <a:latin typeface="Calibri"/>
                <a:cs typeface="Calibri"/>
              </a:rPr>
              <a:t>veille</a:t>
            </a:r>
            <a:r>
              <a:rPr dirty="0" baseline="5050" sz="1650" spc="202">
                <a:latin typeface="Calibri"/>
                <a:cs typeface="Calibri"/>
              </a:rPr>
              <a:t> </a:t>
            </a:r>
            <a:r>
              <a:rPr dirty="0" baseline="5050" sz="1650">
                <a:latin typeface="Calibri"/>
                <a:cs typeface="Calibri"/>
              </a:rPr>
              <a:t>d</a:t>
            </a:r>
            <a:r>
              <a:rPr dirty="0" baseline="7575" sz="1650">
                <a:latin typeface="Calibri"/>
                <a:cs typeface="Calibri"/>
              </a:rPr>
              <a:t>u</a:t>
            </a:r>
            <a:r>
              <a:rPr dirty="0" baseline="7575" sz="1650" spc="202">
                <a:latin typeface="Calibri"/>
                <a:cs typeface="Calibri"/>
              </a:rPr>
              <a:t> </a:t>
            </a:r>
            <a:r>
              <a:rPr dirty="0" baseline="7575" sz="1650" spc="-15">
                <a:latin typeface="Calibri"/>
                <a:cs typeface="Calibri"/>
              </a:rPr>
              <a:t>dépa</a:t>
            </a:r>
            <a:r>
              <a:rPr dirty="0" baseline="10101" sz="1650" spc="-15">
                <a:latin typeface="Calibri"/>
                <a:cs typeface="Calibri"/>
              </a:rPr>
              <a:t>rt</a:t>
            </a:r>
            <a:endParaRPr baseline="10101" sz="1650">
              <a:latin typeface="Calibri"/>
              <a:cs typeface="Calibri"/>
            </a:endParaRPr>
          </a:p>
        </p:txBody>
      </p:sp>
      <p:pic>
        <p:nvPicPr>
          <p:cNvPr id="11" name="object 11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38293" y="6112218"/>
            <a:ext cx="368887" cy="514191"/>
          </a:xfrm>
          <a:prstGeom prst="rect">
            <a:avLst/>
          </a:prstGeom>
        </p:spPr>
      </p:pic>
      <p:sp>
        <p:nvSpPr>
          <p:cNvPr id="12" name="object 12" descr=""/>
          <p:cNvSpPr txBox="1"/>
          <p:nvPr/>
        </p:nvSpPr>
        <p:spPr>
          <a:xfrm rot="20760000">
            <a:off x="6462467" y="5835957"/>
            <a:ext cx="3041684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70"/>
              </a:lnSpc>
            </a:pPr>
            <a:r>
              <a:rPr dirty="0" sz="1100">
                <a:latin typeface="Calibri"/>
                <a:cs typeface="Calibri"/>
              </a:rPr>
              <a:t>Faire</a:t>
            </a:r>
            <a:r>
              <a:rPr dirty="0" sz="1100" spc="14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un</a:t>
            </a:r>
            <a:r>
              <a:rPr dirty="0" sz="1100" spc="14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dernier</a:t>
            </a:r>
            <a:r>
              <a:rPr dirty="0" sz="1100" spc="14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tou</a:t>
            </a:r>
            <a:r>
              <a:rPr dirty="0" baseline="2525" sz="1650">
                <a:latin typeface="Calibri"/>
                <a:cs typeface="Calibri"/>
              </a:rPr>
              <a:t>r</a:t>
            </a:r>
            <a:r>
              <a:rPr dirty="0" baseline="2525" sz="1650" spc="225">
                <a:latin typeface="Calibri"/>
                <a:cs typeface="Calibri"/>
              </a:rPr>
              <a:t> </a:t>
            </a:r>
            <a:r>
              <a:rPr dirty="0" baseline="2525" sz="1650">
                <a:latin typeface="Calibri"/>
                <a:cs typeface="Calibri"/>
              </a:rPr>
              <a:t>de</a:t>
            </a:r>
            <a:r>
              <a:rPr dirty="0" baseline="2525" sz="1650" spc="217">
                <a:latin typeface="Calibri"/>
                <a:cs typeface="Calibri"/>
              </a:rPr>
              <a:t> </a:t>
            </a:r>
            <a:r>
              <a:rPr dirty="0" baseline="2525" sz="1650" spc="-15">
                <a:latin typeface="Calibri"/>
                <a:cs typeface="Calibri"/>
              </a:rPr>
              <a:t>mes</a:t>
            </a:r>
            <a:r>
              <a:rPr dirty="0" baseline="2525" sz="1650" spc="217">
                <a:latin typeface="Calibri"/>
                <a:cs typeface="Calibri"/>
              </a:rPr>
              <a:t> </a:t>
            </a:r>
            <a:r>
              <a:rPr dirty="0" baseline="2525" sz="1650">
                <a:latin typeface="Calibri"/>
                <a:cs typeface="Calibri"/>
              </a:rPr>
              <a:t>animaux</a:t>
            </a:r>
            <a:r>
              <a:rPr dirty="0" baseline="2525" sz="1650" spc="217">
                <a:latin typeface="Calibri"/>
                <a:cs typeface="Calibri"/>
              </a:rPr>
              <a:t> </a:t>
            </a:r>
            <a:r>
              <a:rPr dirty="0" baseline="2525" sz="1650">
                <a:latin typeface="Calibri"/>
                <a:cs typeface="Calibri"/>
              </a:rPr>
              <a:t>pour</a:t>
            </a:r>
            <a:r>
              <a:rPr dirty="0" baseline="2525" sz="1650" spc="225">
                <a:latin typeface="Calibri"/>
                <a:cs typeface="Calibri"/>
              </a:rPr>
              <a:t> </a:t>
            </a:r>
            <a:r>
              <a:rPr dirty="0" baseline="2525" sz="1650">
                <a:latin typeface="Calibri"/>
                <a:cs typeface="Calibri"/>
              </a:rPr>
              <a:t>ne</a:t>
            </a:r>
            <a:r>
              <a:rPr dirty="0" baseline="2525" sz="1650" spc="217">
                <a:latin typeface="Calibri"/>
                <a:cs typeface="Calibri"/>
              </a:rPr>
              <a:t> </a:t>
            </a:r>
            <a:r>
              <a:rPr dirty="0" baseline="2525" sz="1650" spc="-37">
                <a:latin typeface="Calibri"/>
                <a:cs typeface="Calibri"/>
              </a:rPr>
              <a:t>pas</a:t>
            </a:r>
            <a:endParaRPr baseline="2525" sz="165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 rot="20760000">
            <a:off x="6830582" y="6029529"/>
            <a:ext cx="2403094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65"/>
              </a:lnSpc>
            </a:pPr>
            <a:r>
              <a:rPr dirty="0" sz="1100" spc="-45">
                <a:latin typeface="Calibri"/>
                <a:cs typeface="Calibri"/>
              </a:rPr>
              <a:t>emmener</a:t>
            </a:r>
            <a:r>
              <a:rPr dirty="0" sz="1100" spc="17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de</a:t>
            </a:r>
            <a:r>
              <a:rPr dirty="0" sz="1100" spc="175">
                <a:latin typeface="Calibri"/>
                <a:cs typeface="Calibri"/>
              </a:rPr>
              <a:t> </a:t>
            </a:r>
            <a:r>
              <a:rPr dirty="0" sz="1100" spc="50">
                <a:latin typeface="Calibri"/>
                <a:cs typeface="Calibri"/>
              </a:rPr>
              <a:t>dartres</a:t>
            </a:r>
            <a:r>
              <a:rPr dirty="0" sz="1100" spc="175">
                <a:latin typeface="Calibri"/>
                <a:cs typeface="Calibri"/>
              </a:rPr>
              <a:t> </a:t>
            </a:r>
            <a:r>
              <a:rPr dirty="0" baseline="2525" sz="1650">
                <a:latin typeface="Calibri"/>
                <a:cs typeface="Calibri"/>
              </a:rPr>
              <a:t>ou</a:t>
            </a:r>
            <a:r>
              <a:rPr dirty="0" baseline="2525" sz="1650" spc="270">
                <a:latin typeface="Calibri"/>
                <a:cs typeface="Calibri"/>
              </a:rPr>
              <a:t> </a:t>
            </a:r>
            <a:r>
              <a:rPr dirty="0" baseline="2525" sz="1650">
                <a:latin typeface="Calibri"/>
                <a:cs typeface="Calibri"/>
              </a:rPr>
              <a:t>autres</a:t>
            </a:r>
            <a:r>
              <a:rPr dirty="0" baseline="2525" sz="1650" spc="262">
                <a:latin typeface="Calibri"/>
                <a:cs typeface="Calibri"/>
              </a:rPr>
              <a:t> </a:t>
            </a:r>
            <a:r>
              <a:rPr dirty="0" baseline="2525" sz="1650" spc="-15">
                <a:latin typeface="Calibri"/>
                <a:cs typeface="Calibri"/>
              </a:rPr>
              <a:t>maladies</a:t>
            </a:r>
            <a:endParaRPr baseline="2525" sz="1650">
              <a:latin typeface="Calibri"/>
              <a:cs typeface="Calibri"/>
            </a:endParaRPr>
          </a:p>
        </p:txBody>
      </p:sp>
      <p:pic>
        <p:nvPicPr>
          <p:cNvPr id="14" name="object 14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388868" y="4448883"/>
            <a:ext cx="368495" cy="513109"/>
          </a:xfrm>
          <a:prstGeom prst="rect">
            <a:avLst/>
          </a:prstGeom>
        </p:spPr>
      </p:pic>
      <p:sp>
        <p:nvSpPr>
          <p:cNvPr id="15" name="object 15" descr=""/>
          <p:cNvSpPr txBox="1"/>
          <p:nvPr/>
        </p:nvSpPr>
        <p:spPr>
          <a:xfrm rot="20820000">
            <a:off x="6830934" y="4316478"/>
            <a:ext cx="2768317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90"/>
              </a:lnSpc>
            </a:pPr>
            <a:r>
              <a:rPr dirty="0" sz="1100">
                <a:latin typeface="Calibri"/>
                <a:cs typeface="Calibri"/>
              </a:rPr>
              <a:t>Faire</a:t>
            </a:r>
            <a:r>
              <a:rPr dirty="0" sz="1100" spc="18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sig</a:t>
            </a:r>
            <a:r>
              <a:rPr dirty="0" baseline="2525" sz="1650">
                <a:latin typeface="Calibri"/>
                <a:cs typeface="Calibri"/>
              </a:rPr>
              <a:t>ner</a:t>
            </a:r>
            <a:r>
              <a:rPr dirty="0" baseline="2525" sz="1650" spc="277">
                <a:latin typeface="Calibri"/>
                <a:cs typeface="Calibri"/>
              </a:rPr>
              <a:t> </a:t>
            </a:r>
            <a:r>
              <a:rPr dirty="0" baseline="2525" sz="1650">
                <a:latin typeface="Calibri"/>
                <a:cs typeface="Calibri"/>
              </a:rPr>
              <a:t>le</a:t>
            </a:r>
            <a:r>
              <a:rPr dirty="0" baseline="2525" sz="1650" spc="284">
                <a:latin typeface="Calibri"/>
                <a:cs typeface="Calibri"/>
              </a:rPr>
              <a:t> </a:t>
            </a:r>
            <a:r>
              <a:rPr dirty="0" baseline="2525" sz="1650">
                <a:latin typeface="Calibri"/>
                <a:cs typeface="Calibri"/>
              </a:rPr>
              <a:t>transpo</a:t>
            </a:r>
            <a:r>
              <a:rPr dirty="0" baseline="5050" sz="1650">
                <a:latin typeface="Calibri"/>
                <a:cs typeface="Calibri"/>
              </a:rPr>
              <a:t>rteur</a:t>
            </a:r>
            <a:r>
              <a:rPr dirty="0" baseline="5050" sz="1650" spc="277">
                <a:latin typeface="Calibri"/>
                <a:cs typeface="Calibri"/>
              </a:rPr>
              <a:t> </a:t>
            </a:r>
            <a:r>
              <a:rPr dirty="0" baseline="5050" sz="1650">
                <a:latin typeface="Calibri"/>
                <a:cs typeface="Calibri"/>
              </a:rPr>
              <a:t>le</a:t>
            </a:r>
            <a:r>
              <a:rPr dirty="0" baseline="5050" sz="1650" spc="284">
                <a:latin typeface="Calibri"/>
                <a:cs typeface="Calibri"/>
              </a:rPr>
              <a:t> </a:t>
            </a:r>
            <a:r>
              <a:rPr dirty="0" baseline="5050" sz="1650">
                <a:latin typeface="Calibri"/>
                <a:cs typeface="Calibri"/>
              </a:rPr>
              <a:t>jour</a:t>
            </a:r>
            <a:r>
              <a:rPr dirty="0" baseline="5050" sz="1650" spc="277">
                <a:latin typeface="Calibri"/>
                <a:cs typeface="Calibri"/>
              </a:rPr>
              <a:t> </a:t>
            </a:r>
            <a:r>
              <a:rPr dirty="0" baseline="5050" sz="1650">
                <a:latin typeface="Calibri"/>
                <a:cs typeface="Calibri"/>
              </a:rPr>
              <a:t>du</a:t>
            </a:r>
            <a:r>
              <a:rPr dirty="0" baseline="5050" sz="1650" spc="284">
                <a:latin typeface="Calibri"/>
                <a:cs typeface="Calibri"/>
              </a:rPr>
              <a:t> </a:t>
            </a:r>
            <a:r>
              <a:rPr dirty="0" baseline="7575" sz="1650" spc="-15">
                <a:latin typeface="Calibri"/>
                <a:cs typeface="Calibri"/>
              </a:rPr>
              <a:t>départ</a:t>
            </a:r>
            <a:endParaRPr baseline="7575" sz="1650">
              <a:latin typeface="Calibri"/>
              <a:cs typeface="Calibri"/>
            </a:endParaRPr>
          </a:p>
        </p:txBody>
      </p:sp>
      <p:pic>
        <p:nvPicPr>
          <p:cNvPr id="16" name="object 16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218967" y="5146950"/>
            <a:ext cx="368498" cy="513119"/>
          </a:xfrm>
          <a:prstGeom prst="rect">
            <a:avLst/>
          </a:prstGeom>
        </p:spPr>
      </p:pic>
      <p:sp>
        <p:nvSpPr>
          <p:cNvPr id="17" name="object 17" descr=""/>
          <p:cNvSpPr/>
          <p:nvPr/>
        </p:nvSpPr>
        <p:spPr>
          <a:xfrm>
            <a:off x="9979419" y="4374388"/>
            <a:ext cx="170815" cy="49530"/>
          </a:xfrm>
          <a:custGeom>
            <a:avLst/>
            <a:gdLst/>
            <a:ahLst/>
            <a:cxnLst/>
            <a:rect l="l" t="t" r="r" b="b"/>
            <a:pathLst>
              <a:path w="170815" h="49529">
                <a:moveTo>
                  <a:pt x="170598" y="9266"/>
                </a:moveTo>
                <a:lnTo>
                  <a:pt x="2209" y="49413"/>
                </a:lnTo>
                <a:lnTo>
                  <a:pt x="0" y="40147"/>
                </a:lnTo>
                <a:lnTo>
                  <a:pt x="168389" y="0"/>
                </a:lnTo>
                <a:lnTo>
                  <a:pt x="170598" y="92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 txBox="1"/>
          <p:nvPr/>
        </p:nvSpPr>
        <p:spPr>
          <a:xfrm rot="20820000">
            <a:off x="6590807" y="4641494"/>
            <a:ext cx="3957881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05"/>
              </a:lnSpc>
            </a:pPr>
            <a:r>
              <a:rPr dirty="0" baseline="-5050" sz="1650">
                <a:latin typeface="Calibri"/>
                <a:cs typeface="Calibri"/>
              </a:rPr>
              <a:t>Prendre</a:t>
            </a:r>
            <a:r>
              <a:rPr dirty="0" baseline="-5050" sz="1650" spc="240">
                <a:latin typeface="Calibri"/>
                <a:cs typeface="Calibri"/>
              </a:rPr>
              <a:t> </a:t>
            </a:r>
            <a:r>
              <a:rPr dirty="0" baseline="-2525" sz="1650">
                <a:latin typeface="Calibri"/>
                <a:cs typeface="Calibri"/>
              </a:rPr>
              <a:t>les</a:t>
            </a:r>
            <a:r>
              <a:rPr dirty="0" baseline="-2525" sz="1650" spc="240">
                <a:latin typeface="Calibri"/>
                <a:cs typeface="Calibri"/>
              </a:rPr>
              <a:t> </a:t>
            </a:r>
            <a:r>
              <a:rPr dirty="0" baseline="-2525" sz="1650">
                <a:latin typeface="Calibri"/>
                <a:cs typeface="Calibri"/>
              </a:rPr>
              <a:t>passeports</a:t>
            </a:r>
            <a:r>
              <a:rPr dirty="0" baseline="-2525" sz="1650" spc="24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et</a:t>
            </a:r>
            <a:r>
              <a:rPr dirty="0" sz="1100" spc="160">
                <a:latin typeface="Calibri"/>
                <a:cs typeface="Calibri"/>
              </a:rPr>
              <a:t> </a:t>
            </a:r>
            <a:r>
              <a:rPr dirty="0" sz="1100" spc="150">
                <a:latin typeface="Calibri"/>
                <a:cs typeface="Calibri"/>
              </a:rPr>
              <a:t>ASDA</a:t>
            </a:r>
            <a:r>
              <a:rPr dirty="0" sz="1100" spc="16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des</a:t>
            </a:r>
            <a:r>
              <a:rPr dirty="0" sz="1100" spc="160">
                <a:latin typeface="Calibri"/>
                <a:cs typeface="Calibri"/>
              </a:rPr>
              <a:t> </a:t>
            </a:r>
            <a:r>
              <a:rPr dirty="0" baseline="2525" sz="1650">
                <a:latin typeface="Calibri"/>
                <a:cs typeface="Calibri"/>
              </a:rPr>
              <a:t>bovins</a:t>
            </a:r>
            <a:r>
              <a:rPr dirty="0" baseline="2525" sz="1650" spc="240">
                <a:latin typeface="Calibri"/>
                <a:cs typeface="Calibri"/>
              </a:rPr>
              <a:t> </a:t>
            </a:r>
            <a:r>
              <a:rPr dirty="0" baseline="2525" sz="1650">
                <a:latin typeface="Calibri"/>
                <a:cs typeface="Calibri"/>
              </a:rPr>
              <a:t>particip</a:t>
            </a:r>
            <a:r>
              <a:rPr dirty="0" baseline="5050" sz="1650">
                <a:latin typeface="Calibri"/>
                <a:cs typeface="Calibri"/>
              </a:rPr>
              <a:t>ant</a:t>
            </a:r>
            <a:r>
              <a:rPr dirty="0" baseline="5050" sz="1650" spc="240">
                <a:latin typeface="Calibri"/>
                <a:cs typeface="Calibri"/>
              </a:rPr>
              <a:t> </a:t>
            </a:r>
            <a:r>
              <a:rPr dirty="0" baseline="5050" sz="1650">
                <a:latin typeface="Lucida Bright"/>
                <a:cs typeface="Lucida Bright"/>
              </a:rPr>
              <a:t>ET</a:t>
            </a:r>
            <a:r>
              <a:rPr dirty="0" baseline="5050" sz="1650" spc="112">
                <a:latin typeface="Lucida Bright"/>
                <a:cs typeface="Lucida Bright"/>
              </a:rPr>
              <a:t> </a:t>
            </a:r>
            <a:r>
              <a:rPr dirty="0" baseline="5050" sz="1650">
                <a:latin typeface="Calibri"/>
                <a:cs typeface="Calibri"/>
              </a:rPr>
              <a:t>le</a:t>
            </a:r>
            <a:r>
              <a:rPr dirty="0" baseline="5050" sz="1650" spc="247">
                <a:latin typeface="Calibri"/>
                <a:cs typeface="Calibri"/>
              </a:rPr>
              <a:t> </a:t>
            </a:r>
            <a:r>
              <a:rPr dirty="0" baseline="5050" sz="1650" spc="120">
                <a:latin typeface="Calibri"/>
                <a:cs typeface="Calibri"/>
              </a:rPr>
              <a:t>CS</a:t>
            </a:r>
            <a:endParaRPr baseline="5050" sz="165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 rot="20820000">
            <a:off x="6765764" y="4835655"/>
            <a:ext cx="3700243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00"/>
              </a:lnSpc>
            </a:pPr>
            <a:r>
              <a:rPr dirty="0" baseline="-5050" sz="1650">
                <a:latin typeface="Calibri"/>
                <a:cs typeface="Calibri"/>
              </a:rPr>
              <a:t>(si</a:t>
            </a:r>
            <a:r>
              <a:rPr dirty="0" baseline="-5050" sz="1650" spc="254">
                <a:latin typeface="Calibri"/>
                <a:cs typeface="Calibri"/>
              </a:rPr>
              <a:t> </a:t>
            </a:r>
            <a:r>
              <a:rPr dirty="0" baseline="-5050" sz="1650" spc="-60">
                <a:latin typeface="Calibri"/>
                <a:cs typeface="Calibri"/>
              </a:rPr>
              <a:t>dema</a:t>
            </a:r>
            <a:r>
              <a:rPr dirty="0" baseline="-2525" sz="1650" spc="-60">
                <a:latin typeface="Calibri"/>
                <a:cs typeface="Calibri"/>
              </a:rPr>
              <a:t>ndé,</a:t>
            </a:r>
            <a:r>
              <a:rPr dirty="0" baseline="-2525" sz="1650" spc="262">
                <a:latin typeface="Calibri"/>
                <a:cs typeface="Calibri"/>
              </a:rPr>
              <a:t> </a:t>
            </a:r>
            <a:r>
              <a:rPr dirty="0" baseline="-2525" sz="1650">
                <a:latin typeface="Calibri"/>
                <a:cs typeface="Calibri"/>
              </a:rPr>
              <a:t>ajouter</a:t>
            </a:r>
            <a:r>
              <a:rPr dirty="0" baseline="-2525" sz="1650" spc="254">
                <a:latin typeface="Calibri"/>
                <a:cs typeface="Calibri"/>
              </a:rPr>
              <a:t> </a:t>
            </a:r>
            <a:r>
              <a:rPr dirty="0" baseline="-2525" sz="1650">
                <a:latin typeface="Calibri"/>
                <a:cs typeface="Calibri"/>
              </a:rPr>
              <a:t>le</a:t>
            </a:r>
            <a:r>
              <a:rPr dirty="0" baseline="-2525" sz="1650" spc="262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rapport</a:t>
            </a:r>
            <a:r>
              <a:rPr dirty="0" sz="1100" spc="17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de</a:t>
            </a:r>
            <a:r>
              <a:rPr dirty="0" sz="1100" spc="17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tub</a:t>
            </a:r>
            <a:r>
              <a:rPr dirty="0" baseline="2525" sz="1650" spc="-15">
                <a:latin typeface="Calibri"/>
                <a:cs typeface="Calibri"/>
              </a:rPr>
              <a:t>erculination,</a:t>
            </a:r>
            <a:r>
              <a:rPr dirty="0" baseline="2525" sz="1650" spc="262">
                <a:latin typeface="Calibri"/>
                <a:cs typeface="Calibri"/>
              </a:rPr>
              <a:t> </a:t>
            </a:r>
            <a:r>
              <a:rPr dirty="0" baseline="2525" sz="1650">
                <a:latin typeface="Calibri"/>
                <a:cs typeface="Calibri"/>
              </a:rPr>
              <a:t>la</a:t>
            </a:r>
            <a:r>
              <a:rPr dirty="0" baseline="2525" sz="1650" spc="262">
                <a:latin typeface="Calibri"/>
                <a:cs typeface="Calibri"/>
              </a:rPr>
              <a:t> </a:t>
            </a:r>
            <a:r>
              <a:rPr dirty="0" baseline="5050" sz="1650" spc="52">
                <a:latin typeface="Calibri"/>
                <a:cs typeface="Calibri"/>
              </a:rPr>
              <a:t>facture</a:t>
            </a:r>
            <a:endParaRPr baseline="5050" sz="165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/>
          <p:nvPr/>
        </p:nvSpPr>
        <p:spPr>
          <a:xfrm rot="20820000">
            <a:off x="7110244" y="5029217"/>
            <a:ext cx="310385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95"/>
              </a:lnSpc>
            </a:pPr>
            <a:r>
              <a:rPr dirty="0" sz="1100">
                <a:latin typeface="Calibri"/>
                <a:cs typeface="Calibri"/>
              </a:rPr>
              <a:t>d</a:t>
            </a:r>
            <a:r>
              <a:rPr dirty="0" sz="1100">
                <a:latin typeface="Arial"/>
                <a:cs typeface="Arial"/>
              </a:rPr>
              <a:t>’</a:t>
            </a:r>
            <a:r>
              <a:rPr dirty="0" sz="1100">
                <a:latin typeface="Calibri"/>
                <a:cs typeface="Calibri"/>
              </a:rPr>
              <a:t>achat</a:t>
            </a:r>
            <a:r>
              <a:rPr dirty="0" sz="1100" spc="195">
                <a:latin typeface="Calibri"/>
                <a:cs typeface="Calibri"/>
              </a:rPr>
              <a:t> </a:t>
            </a:r>
            <a:r>
              <a:rPr dirty="0" baseline="2525" sz="1650">
                <a:latin typeface="Calibri"/>
                <a:cs typeface="Calibri"/>
              </a:rPr>
              <a:t>du</a:t>
            </a:r>
            <a:r>
              <a:rPr dirty="0" baseline="2525" sz="1650" spc="292">
                <a:latin typeface="Calibri"/>
                <a:cs typeface="Calibri"/>
              </a:rPr>
              <a:t> </a:t>
            </a:r>
            <a:r>
              <a:rPr dirty="0" baseline="2525" sz="1650">
                <a:latin typeface="Calibri"/>
                <a:cs typeface="Calibri"/>
              </a:rPr>
              <a:t>vaccin</a:t>
            </a:r>
            <a:r>
              <a:rPr dirty="0" baseline="2525" sz="1650" spc="292">
                <a:latin typeface="Calibri"/>
                <a:cs typeface="Calibri"/>
              </a:rPr>
              <a:t> </a:t>
            </a:r>
            <a:r>
              <a:rPr dirty="0" baseline="2525" sz="1650" spc="104">
                <a:latin typeface="Calibri"/>
                <a:cs typeface="Calibri"/>
              </a:rPr>
              <a:t>MH</a:t>
            </a:r>
            <a:r>
              <a:rPr dirty="0" baseline="5050" sz="1650" spc="104">
                <a:latin typeface="Calibri"/>
                <a:cs typeface="Calibri"/>
              </a:rPr>
              <a:t>E</a:t>
            </a:r>
            <a:r>
              <a:rPr dirty="0" baseline="5050" sz="1650" spc="292">
                <a:latin typeface="Calibri"/>
                <a:cs typeface="Calibri"/>
              </a:rPr>
              <a:t> </a:t>
            </a:r>
            <a:r>
              <a:rPr dirty="0" baseline="5050" sz="1650">
                <a:latin typeface="Calibri"/>
                <a:cs typeface="Calibri"/>
              </a:rPr>
              <a:t>si</a:t>
            </a:r>
            <a:r>
              <a:rPr dirty="0" baseline="5050" sz="1650" spc="292">
                <a:latin typeface="Calibri"/>
                <a:cs typeface="Calibri"/>
              </a:rPr>
              <a:t> </a:t>
            </a:r>
            <a:r>
              <a:rPr dirty="0" baseline="5050" sz="1650" spc="-15">
                <a:latin typeface="Calibri"/>
                <a:cs typeface="Calibri"/>
              </a:rPr>
              <a:t>non</a:t>
            </a:r>
            <a:r>
              <a:rPr dirty="0" baseline="5050" sz="1650" spc="300">
                <a:latin typeface="Calibri"/>
                <a:cs typeface="Calibri"/>
              </a:rPr>
              <a:t> </a:t>
            </a:r>
            <a:r>
              <a:rPr dirty="0" baseline="5050" sz="1650">
                <a:latin typeface="Calibri"/>
                <a:cs typeface="Calibri"/>
              </a:rPr>
              <a:t>attest</a:t>
            </a:r>
            <a:r>
              <a:rPr dirty="0" baseline="7575" sz="1650">
                <a:latin typeface="Calibri"/>
                <a:cs typeface="Calibri"/>
              </a:rPr>
              <a:t>é</a:t>
            </a:r>
            <a:r>
              <a:rPr dirty="0" baseline="7575" sz="1650" spc="292">
                <a:latin typeface="Calibri"/>
                <a:cs typeface="Calibri"/>
              </a:rPr>
              <a:t> </a:t>
            </a:r>
            <a:r>
              <a:rPr dirty="0" baseline="7575" sz="1650">
                <a:latin typeface="Calibri"/>
                <a:cs typeface="Calibri"/>
              </a:rPr>
              <a:t>par</a:t>
            </a:r>
            <a:r>
              <a:rPr dirty="0" baseline="7575" sz="1650" spc="292">
                <a:latin typeface="Calibri"/>
                <a:cs typeface="Calibri"/>
              </a:rPr>
              <a:t> </a:t>
            </a:r>
            <a:r>
              <a:rPr dirty="0" baseline="7575" sz="1650">
                <a:latin typeface="Calibri"/>
                <a:cs typeface="Calibri"/>
              </a:rPr>
              <a:t>le</a:t>
            </a:r>
            <a:r>
              <a:rPr dirty="0" baseline="7575" sz="1650" spc="292">
                <a:latin typeface="Calibri"/>
                <a:cs typeface="Calibri"/>
              </a:rPr>
              <a:t> </a:t>
            </a:r>
            <a:r>
              <a:rPr dirty="0" baseline="7575" sz="1650" spc="195">
                <a:latin typeface="Calibri"/>
                <a:cs typeface="Calibri"/>
              </a:rPr>
              <a:t>VS)</a:t>
            </a:r>
            <a:r>
              <a:rPr dirty="0" baseline="7575" sz="1650" spc="292">
                <a:latin typeface="Calibri"/>
                <a:cs typeface="Calibri"/>
              </a:rPr>
              <a:t> </a:t>
            </a:r>
            <a:r>
              <a:rPr dirty="0" baseline="7575" sz="1650" spc="-75">
                <a:latin typeface="Calibri"/>
                <a:cs typeface="Calibri"/>
              </a:rPr>
              <a:t>.</a:t>
            </a:r>
            <a:endParaRPr baseline="7575" sz="1650">
              <a:latin typeface="Calibri"/>
              <a:cs typeface="Calibri"/>
            </a:endParaRPr>
          </a:p>
        </p:txBody>
      </p:sp>
      <p:sp>
        <p:nvSpPr>
          <p:cNvPr id="21" name="object 21" descr=""/>
          <p:cNvSpPr txBox="1"/>
          <p:nvPr/>
        </p:nvSpPr>
        <p:spPr>
          <a:xfrm rot="20820000">
            <a:off x="6979818" y="5224410"/>
            <a:ext cx="3457858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00"/>
              </a:lnSpc>
            </a:pPr>
            <a:r>
              <a:rPr dirty="0" baseline="-5050" sz="1650">
                <a:latin typeface="Calibri"/>
                <a:cs typeface="Calibri"/>
              </a:rPr>
              <a:t>Si</a:t>
            </a:r>
            <a:r>
              <a:rPr dirty="0" baseline="-5050" sz="1650" spc="150">
                <a:latin typeface="Calibri"/>
                <a:cs typeface="Calibri"/>
              </a:rPr>
              <a:t> </a:t>
            </a:r>
            <a:r>
              <a:rPr dirty="0" baseline="-5050" sz="1650" spc="-30">
                <a:latin typeface="Calibri"/>
                <a:cs typeface="Calibri"/>
              </a:rPr>
              <a:t>mes</a:t>
            </a:r>
            <a:r>
              <a:rPr dirty="0" baseline="-5050" sz="1650" spc="157">
                <a:latin typeface="Calibri"/>
                <a:cs typeface="Calibri"/>
              </a:rPr>
              <a:t> </a:t>
            </a:r>
            <a:r>
              <a:rPr dirty="0" baseline="-5050" sz="1650">
                <a:latin typeface="Calibri"/>
                <a:cs typeface="Calibri"/>
              </a:rPr>
              <a:t>b</a:t>
            </a:r>
            <a:r>
              <a:rPr dirty="0" baseline="-2525" sz="1650">
                <a:latin typeface="Calibri"/>
                <a:cs typeface="Calibri"/>
              </a:rPr>
              <a:t>ovins</a:t>
            </a:r>
            <a:r>
              <a:rPr dirty="0" baseline="-2525" sz="1650" spc="150">
                <a:latin typeface="Calibri"/>
                <a:cs typeface="Calibri"/>
              </a:rPr>
              <a:t> </a:t>
            </a:r>
            <a:r>
              <a:rPr dirty="0" baseline="-2525" sz="1650">
                <a:latin typeface="Calibri"/>
                <a:cs typeface="Calibri"/>
              </a:rPr>
              <a:t>voyagent</a:t>
            </a:r>
            <a:r>
              <a:rPr dirty="0" baseline="-2525" sz="1650" spc="157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dans</a:t>
            </a:r>
            <a:r>
              <a:rPr dirty="0" sz="1100" spc="10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plusieurs</a:t>
            </a:r>
            <a:r>
              <a:rPr dirty="0" sz="1100" spc="100">
                <a:latin typeface="Calibri"/>
                <a:cs typeface="Calibri"/>
              </a:rPr>
              <a:t> </a:t>
            </a:r>
            <a:r>
              <a:rPr dirty="0" baseline="2525" sz="1650" spc="-37">
                <a:latin typeface="Calibri"/>
                <a:cs typeface="Calibri"/>
              </a:rPr>
              <a:t>camions,</a:t>
            </a:r>
            <a:r>
              <a:rPr dirty="0" baseline="2525" sz="1650" spc="157">
                <a:latin typeface="Calibri"/>
                <a:cs typeface="Calibri"/>
              </a:rPr>
              <a:t> </a:t>
            </a:r>
            <a:r>
              <a:rPr dirty="0" baseline="2525" sz="1650">
                <a:latin typeface="Calibri"/>
                <a:cs typeface="Calibri"/>
              </a:rPr>
              <a:t>les</a:t>
            </a:r>
            <a:r>
              <a:rPr dirty="0" baseline="2525" sz="1650" spc="157">
                <a:latin typeface="Calibri"/>
                <a:cs typeface="Calibri"/>
              </a:rPr>
              <a:t> </a:t>
            </a:r>
            <a:r>
              <a:rPr dirty="0" baseline="2525" sz="1650" spc="-15">
                <a:latin typeface="Calibri"/>
                <a:cs typeface="Calibri"/>
              </a:rPr>
              <a:t>pa</a:t>
            </a:r>
            <a:r>
              <a:rPr dirty="0" baseline="5050" sz="1650" spc="-15">
                <a:latin typeface="Calibri"/>
                <a:cs typeface="Calibri"/>
              </a:rPr>
              <a:t>piers</a:t>
            </a:r>
            <a:endParaRPr baseline="5050" sz="1650">
              <a:latin typeface="Calibri"/>
              <a:cs typeface="Calibri"/>
            </a:endParaRPr>
          </a:p>
        </p:txBody>
      </p:sp>
      <p:sp>
        <p:nvSpPr>
          <p:cNvPr id="22" name="object 22" descr=""/>
          <p:cNvSpPr txBox="1"/>
          <p:nvPr/>
        </p:nvSpPr>
        <p:spPr>
          <a:xfrm rot="20820000">
            <a:off x="7703333" y="5416646"/>
            <a:ext cx="210268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80"/>
              </a:lnSpc>
            </a:pPr>
            <a:r>
              <a:rPr dirty="0" sz="1100">
                <a:latin typeface="Calibri"/>
                <a:cs typeface="Calibri"/>
              </a:rPr>
              <a:t>correspo</a:t>
            </a:r>
            <a:r>
              <a:rPr dirty="0" baseline="2525" sz="1650">
                <a:latin typeface="Calibri"/>
                <a:cs typeface="Calibri"/>
              </a:rPr>
              <a:t>ndent</a:t>
            </a:r>
            <a:r>
              <a:rPr dirty="0" baseline="2525" sz="1650" spc="135">
                <a:latin typeface="Calibri"/>
                <a:cs typeface="Calibri"/>
              </a:rPr>
              <a:t> </a:t>
            </a:r>
            <a:r>
              <a:rPr dirty="0" baseline="2525" sz="1650" spc="97">
                <a:latin typeface="Calibri"/>
                <a:cs typeface="Calibri"/>
              </a:rPr>
              <a:t>à</a:t>
            </a:r>
            <a:r>
              <a:rPr dirty="0" baseline="2525" sz="1650" spc="135">
                <a:latin typeface="Calibri"/>
                <a:cs typeface="Calibri"/>
              </a:rPr>
              <a:t> </a:t>
            </a:r>
            <a:r>
              <a:rPr dirty="0" baseline="2525" sz="1650">
                <a:latin typeface="Calibri"/>
                <a:cs typeface="Calibri"/>
              </a:rPr>
              <a:t>chaqu</a:t>
            </a:r>
            <a:r>
              <a:rPr dirty="0" baseline="5050" sz="1650">
                <a:latin typeface="Calibri"/>
                <a:cs typeface="Calibri"/>
              </a:rPr>
              <a:t>e</a:t>
            </a:r>
            <a:r>
              <a:rPr dirty="0" baseline="5050" sz="1650" spc="135">
                <a:latin typeface="Calibri"/>
                <a:cs typeface="Calibri"/>
              </a:rPr>
              <a:t> </a:t>
            </a:r>
            <a:r>
              <a:rPr dirty="0" baseline="5050" sz="1650" spc="-15">
                <a:latin typeface="Calibri"/>
                <a:cs typeface="Calibri"/>
              </a:rPr>
              <a:t>transport.</a:t>
            </a:r>
            <a:endParaRPr baseline="5050" sz="1650">
              <a:latin typeface="Calibri"/>
              <a:cs typeface="Calibri"/>
            </a:endParaRPr>
          </a:p>
        </p:txBody>
      </p:sp>
      <p:pic>
        <p:nvPicPr>
          <p:cNvPr id="23" name="object 23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527833" y="3891615"/>
            <a:ext cx="367724" cy="509830"/>
          </a:xfrm>
          <a:prstGeom prst="rect">
            <a:avLst/>
          </a:prstGeom>
        </p:spPr>
      </p:pic>
      <p:sp>
        <p:nvSpPr>
          <p:cNvPr id="24" name="object 24" descr=""/>
          <p:cNvSpPr txBox="1"/>
          <p:nvPr/>
        </p:nvSpPr>
        <p:spPr>
          <a:xfrm rot="20940000">
            <a:off x="6979911" y="3818459"/>
            <a:ext cx="2845056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95"/>
              </a:lnSpc>
            </a:pPr>
            <a:r>
              <a:rPr dirty="0" sz="1100">
                <a:latin typeface="Calibri"/>
                <a:cs typeface="Calibri"/>
              </a:rPr>
              <a:t>Signer</a:t>
            </a:r>
            <a:r>
              <a:rPr dirty="0" sz="1100" spc="9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l</a:t>
            </a:r>
            <a:r>
              <a:rPr dirty="0" baseline="2525" sz="1650">
                <a:latin typeface="Calibri"/>
                <a:cs typeface="Calibri"/>
              </a:rPr>
              <a:t>e</a:t>
            </a:r>
            <a:r>
              <a:rPr dirty="0" baseline="2525" sz="1650" spc="150">
                <a:latin typeface="Calibri"/>
                <a:cs typeface="Calibri"/>
              </a:rPr>
              <a:t> </a:t>
            </a:r>
            <a:r>
              <a:rPr dirty="0" baseline="2525" sz="1650" spc="157">
                <a:latin typeface="Calibri"/>
                <a:cs typeface="Calibri"/>
              </a:rPr>
              <a:t>CS</a:t>
            </a:r>
            <a:r>
              <a:rPr dirty="0" baseline="2525" sz="1650" spc="150">
                <a:latin typeface="Calibri"/>
                <a:cs typeface="Calibri"/>
              </a:rPr>
              <a:t> </a:t>
            </a:r>
            <a:r>
              <a:rPr dirty="0" baseline="2525" sz="1650">
                <a:latin typeface="Calibri"/>
                <a:cs typeface="Calibri"/>
              </a:rPr>
              <a:t>pour</a:t>
            </a:r>
            <a:r>
              <a:rPr dirty="0" baseline="2525" sz="1650" spc="150">
                <a:latin typeface="Calibri"/>
                <a:cs typeface="Calibri"/>
              </a:rPr>
              <a:t> </a:t>
            </a:r>
            <a:r>
              <a:rPr dirty="0" baseline="2525" sz="1650">
                <a:latin typeface="Calibri"/>
                <a:cs typeface="Calibri"/>
              </a:rPr>
              <a:t>les</a:t>
            </a:r>
            <a:r>
              <a:rPr dirty="0" baseline="2525" sz="1650" spc="150">
                <a:latin typeface="Calibri"/>
                <a:cs typeface="Calibri"/>
              </a:rPr>
              <a:t> </a:t>
            </a:r>
            <a:r>
              <a:rPr dirty="0" baseline="2525" sz="1650">
                <a:latin typeface="Calibri"/>
                <a:cs typeface="Calibri"/>
              </a:rPr>
              <a:t>p</a:t>
            </a:r>
            <a:r>
              <a:rPr dirty="0" baseline="5050" sz="1650">
                <a:latin typeface="Calibri"/>
                <a:cs typeface="Calibri"/>
              </a:rPr>
              <a:t>arties</a:t>
            </a:r>
            <a:r>
              <a:rPr dirty="0" baseline="5050" sz="1650" spc="150">
                <a:latin typeface="Calibri"/>
                <a:cs typeface="Calibri"/>
              </a:rPr>
              <a:t> </a:t>
            </a:r>
            <a:r>
              <a:rPr dirty="0" baseline="5050" sz="1650">
                <a:latin typeface="Calibri"/>
                <a:cs typeface="Calibri"/>
              </a:rPr>
              <a:t>qui</a:t>
            </a:r>
            <a:r>
              <a:rPr dirty="0" baseline="5050" sz="1650" spc="150">
                <a:latin typeface="Calibri"/>
                <a:cs typeface="Calibri"/>
              </a:rPr>
              <a:t> </a:t>
            </a:r>
            <a:r>
              <a:rPr dirty="0" baseline="5050" sz="1650" spc="-60">
                <a:latin typeface="Calibri"/>
                <a:cs typeface="Calibri"/>
              </a:rPr>
              <a:t>me</a:t>
            </a:r>
            <a:r>
              <a:rPr dirty="0" baseline="5050" sz="1650" spc="150">
                <a:latin typeface="Calibri"/>
                <a:cs typeface="Calibri"/>
              </a:rPr>
              <a:t> </a:t>
            </a:r>
            <a:r>
              <a:rPr dirty="0" baseline="7575" sz="1650" spc="-15">
                <a:latin typeface="Calibri"/>
                <a:cs typeface="Calibri"/>
              </a:rPr>
              <a:t>concernent</a:t>
            </a:r>
            <a:endParaRPr baseline="7575" sz="1650">
              <a:latin typeface="Calibri"/>
              <a:cs typeface="Calibri"/>
            </a:endParaRPr>
          </a:p>
        </p:txBody>
      </p:sp>
      <p:sp>
        <p:nvSpPr>
          <p:cNvPr id="25" name="object 25" descr=""/>
          <p:cNvSpPr txBox="1"/>
          <p:nvPr/>
        </p:nvSpPr>
        <p:spPr>
          <a:xfrm rot="21000000">
            <a:off x="7345004" y="3212754"/>
            <a:ext cx="2475218" cy="1206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905"/>
              </a:lnSpc>
            </a:pPr>
            <a:r>
              <a:rPr dirty="0" baseline="-5847" sz="1425" spc="15">
                <a:latin typeface="Calibri"/>
                <a:cs typeface="Calibri"/>
              </a:rPr>
              <a:t>Faire</a:t>
            </a:r>
            <a:r>
              <a:rPr dirty="0" baseline="-5847" sz="1425" spc="284">
                <a:latin typeface="Calibri"/>
                <a:cs typeface="Calibri"/>
              </a:rPr>
              <a:t> </a:t>
            </a:r>
            <a:r>
              <a:rPr dirty="0" baseline="-2923" sz="1425" spc="15">
                <a:latin typeface="Calibri"/>
                <a:cs typeface="Calibri"/>
              </a:rPr>
              <a:t>signer</a:t>
            </a:r>
            <a:r>
              <a:rPr dirty="0" baseline="-2923" sz="1425" spc="284">
                <a:latin typeface="Calibri"/>
                <a:cs typeface="Calibri"/>
              </a:rPr>
              <a:t> </a:t>
            </a:r>
            <a:r>
              <a:rPr dirty="0" sz="950" spc="10">
                <a:latin typeface="Calibri"/>
                <a:cs typeface="Calibri"/>
              </a:rPr>
              <a:t>le</a:t>
            </a:r>
            <a:r>
              <a:rPr dirty="0" sz="950" spc="190">
                <a:latin typeface="Calibri"/>
                <a:cs typeface="Calibri"/>
              </a:rPr>
              <a:t> </a:t>
            </a:r>
            <a:r>
              <a:rPr dirty="0" sz="950" spc="10">
                <a:latin typeface="Calibri"/>
                <a:cs typeface="Calibri"/>
              </a:rPr>
              <a:t>certif</a:t>
            </a:r>
            <a:r>
              <a:rPr dirty="0" baseline="2923" sz="1425" spc="15">
                <a:latin typeface="Calibri"/>
                <a:cs typeface="Calibri"/>
              </a:rPr>
              <a:t>icat</a:t>
            </a:r>
            <a:r>
              <a:rPr dirty="0" baseline="2923" sz="1425" spc="284">
                <a:latin typeface="Calibri"/>
                <a:cs typeface="Calibri"/>
              </a:rPr>
              <a:t> </a:t>
            </a:r>
            <a:r>
              <a:rPr dirty="0" baseline="2923" sz="1425" spc="15">
                <a:latin typeface="Calibri"/>
                <a:cs typeface="Calibri"/>
              </a:rPr>
              <a:t>sa</a:t>
            </a:r>
            <a:r>
              <a:rPr dirty="0" baseline="5847" sz="1425" spc="15">
                <a:latin typeface="Calibri"/>
                <a:cs typeface="Calibri"/>
              </a:rPr>
              <a:t>nitaire</a:t>
            </a:r>
            <a:r>
              <a:rPr dirty="0" baseline="5847" sz="1425" spc="292">
                <a:latin typeface="Calibri"/>
                <a:cs typeface="Calibri"/>
              </a:rPr>
              <a:t> </a:t>
            </a:r>
            <a:r>
              <a:rPr dirty="0" baseline="5847" sz="1425" spc="127">
                <a:latin typeface="Calibri"/>
                <a:cs typeface="Calibri"/>
              </a:rPr>
              <a:t>(</a:t>
            </a:r>
            <a:r>
              <a:rPr dirty="0" baseline="8771" sz="1425" spc="127">
                <a:latin typeface="Calibri"/>
                <a:cs typeface="Calibri"/>
              </a:rPr>
              <a:t>CS)</a:t>
            </a:r>
            <a:r>
              <a:rPr dirty="0" baseline="8771" sz="1425" spc="284">
                <a:latin typeface="Calibri"/>
                <a:cs typeface="Calibri"/>
              </a:rPr>
              <a:t> </a:t>
            </a:r>
            <a:r>
              <a:rPr dirty="0" baseline="8771" sz="1425" spc="15">
                <a:latin typeface="Calibri"/>
                <a:cs typeface="Calibri"/>
              </a:rPr>
              <a:t>par</a:t>
            </a:r>
            <a:r>
              <a:rPr dirty="0" baseline="8771" sz="1425" spc="284">
                <a:latin typeface="Calibri"/>
                <a:cs typeface="Calibri"/>
              </a:rPr>
              <a:t> </a:t>
            </a:r>
            <a:r>
              <a:rPr dirty="0" baseline="11695" sz="1425" spc="-37">
                <a:latin typeface="Calibri"/>
                <a:cs typeface="Calibri"/>
              </a:rPr>
              <a:t>le</a:t>
            </a:r>
            <a:endParaRPr baseline="11695" sz="1425">
              <a:latin typeface="Calibri"/>
              <a:cs typeface="Calibri"/>
            </a:endParaRPr>
          </a:p>
        </p:txBody>
      </p:sp>
      <p:sp>
        <p:nvSpPr>
          <p:cNvPr id="26" name="object 26" descr=""/>
          <p:cNvSpPr txBox="1"/>
          <p:nvPr/>
        </p:nvSpPr>
        <p:spPr>
          <a:xfrm rot="21000000">
            <a:off x="7128744" y="3388247"/>
            <a:ext cx="2976335" cy="1244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980"/>
              </a:lnSpc>
            </a:pPr>
            <a:r>
              <a:rPr dirty="0" sz="950">
                <a:latin typeface="Calibri"/>
                <a:cs typeface="Calibri"/>
              </a:rPr>
              <a:t>vété</a:t>
            </a:r>
            <a:r>
              <a:rPr dirty="0" baseline="2923" sz="1425">
                <a:latin typeface="Calibri"/>
                <a:cs typeface="Calibri"/>
              </a:rPr>
              <a:t>rinaire,</a:t>
            </a:r>
            <a:r>
              <a:rPr dirty="0" baseline="2923" sz="1425" spc="262">
                <a:latin typeface="Calibri"/>
                <a:cs typeface="Calibri"/>
              </a:rPr>
              <a:t> </a:t>
            </a:r>
            <a:r>
              <a:rPr dirty="0" baseline="5847" sz="1425">
                <a:latin typeface="Calibri"/>
                <a:cs typeface="Calibri"/>
              </a:rPr>
              <a:t>et</a:t>
            </a:r>
            <a:r>
              <a:rPr dirty="0" baseline="5847" sz="1425" spc="262">
                <a:latin typeface="Calibri"/>
                <a:cs typeface="Calibri"/>
              </a:rPr>
              <a:t> </a:t>
            </a:r>
            <a:r>
              <a:rPr dirty="0" baseline="5847" sz="1425">
                <a:latin typeface="Calibri"/>
                <a:cs typeface="Calibri"/>
              </a:rPr>
              <a:t>si</a:t>
            </a:r>
            <a:r>
              <a:rPr dirty="0" baseline="5847" sz="1425" spc="270">
                <a:latin typeface="Calibri"/>
                <a:cs typeface="Calibri"/>
              </a:rPr>
              <a:t> </a:t>
            </a:r>
            <a:r>
              <a:rPr dirty="0" baseline="5847" sz="1425">
                <a:latin typeface="Calibri"/>
                <a:cs typeface="Calibri"/>
              </a:rPr>
              <a:t>ho</a:t>
            </a:r>
            <a:r>
              <a:rPr dirty="0" baseline="8771" sz="1425">
                <a:latin typeface="Calibri"/>
                <a:cs typeface="Calibri"/>
              </a:rPr>
              <a:t>rs</a:t>
            </a:r>
            <a:r>
              <a:rPr dirty="0" baseline="8771" sz="1425" spc="262">
                <a:latin typeface="Calibri"/>
                <a:cs typeface="Calibri"/>
              </a:rPr>
              <a:t> </a:t>
            </a:r>
            <a:r>
              <a:rPr dirty="0" baseline="8771" sz="1425">
                <a:latin typeface="Calibri"/>
                <a:cs typeface="Calibri"/>
              </a:rPr>
              <a:t>PC**</a:t>
            </a:r>
            <a:r>
              <a:rPr dirty="0" baseline="11695" sz="1425">
                <a:latin typeface="Calibri"/>
                <a:cs typeface="Calibri"/>
              </a:rPr>
              <a:t>,</a:t>
            </a:r>
            <a:r>
              <a:rPr dirty="0" baseline="11695" sz="1425" spc="270">
                <a:latin typeface="Calibri"/>
                <a:cs typeface="Calibri"/>
              </a:rPr>
              <a:t> </a:t>
            </a:r>
            <a:r>
              <a:rPr dirty="0" baseline="11695" sz="1425">
                <a:latin typeface="Calibri"/>
                <a:cs typeface="Calibri"/>
              </a:rPr>
              <a:t>par</a:t>
            </a:r>
            <a:r>
              <a:rPr dirty="0" baseline="11695" sz="1425" spc="262">
                <a:latin typeface="Calibri"/>
                <a:cs typeface="Calibri"/>
              </a:rPr>
              <a:t> </a:t>
            </a:r>
            <a:r>
              <a:rPr dirty="0" baseline="11695" sz="1425">
                <a:latin typeface="Calibri"/>
                <a:cs typeface="Calibri"/>
              </a:rPr>
              <a:t>le</a:t>
            </a:r>
            <a:r>
              <a:rPr dirty="0" baseline="11695" sz="1425" spc="270">
                <a:latin typeface="Calibri"/>
                <a:cs typeface="Calibri"/>
              </a:rPr>
              <a:t> </a:t>
            </a:r>
            <a:r>
              <a:rPr dirty="0" baseline="14619" sz="1425" spc="157">
                <a:latin typeface="Calibri"/>
                <a:cs typeface="Calibri"/>
              </a:rPr>
              <a:t>GDS</a:t>
            </a:r>
            <a:r>
              <a:rPr dirty="0" baseline="14619" sz="1425" spc="262">
                <a:latin typeface="Calibri"/>
                <a:cs typeface="Calibri"/>
              </a:rPr>
              <a:t> </a:t>
            </a:r>
            <a:r>
              <a:rPr dirty="0" baseline="14619" sz="1425">
                <a:latin typeface="Calibri"/>
                <a:cs typeface="Calibri"/>
              </a:rPr>
              <a:t>e</a:t>
            </a:r>
            <a:r>
              <a:rPr dirty="0" baseline="17543" sz="1425">
                <a:latin typeface="Calibri"/>
                <a:cs typeface="Calibri"/>
              </a:rPr>
              <a:t>t</a:t>
            </a:r>
            <a:r>
              <a:rPr dirty="0" baseline="17543" sz="1425" spc="262">
                <a:latin typeface="Calibri"/>
                <a:cs typeface="Calibri"/>
              </a:rPr>
              <a:t> </a:t>
            </a:r>
            <a:r>
              <a:rPr dirty="0" baseline="17543" sz="1425">
                <a:latin typeface="Calibri"/>
                <a:cs typeface="Calibri"/>
              </a:rPr>
              <a:t>la</a:t>
            </a:r>
            <a:r>
              <a:rPr dirty="0" baseline="17543" sz="1425" spc="270">
                <a:latin typeface="Calibri"/>
                <a:cs typeface="Calibri"/>
              </a:rPr>
              <a:t> </a:t>
            </a:r>
            <a:r>
              <a:rPr dirty="0" baseline="17543" sz="1425" spc="97">
                <a:latin typeface="Calibri"/>
                <a:cs typeface="Calibri"/>
              </a:rPr>
              <a:t>DD</a:t>
            </a:r>
            <a:r>
              <a:rPr dirty="0" baseline="20467" sz="1425" spc="97">
                <a:latin typeface="Calibri"/>
                <a:cs typeface="Calibri"/>
              </a:rPr>
              <a:t>ecPP</a:t>
            </a:r>
            <a:endParaRPr baseline="20467" sz="1425">
              <a:latin typeface="Calibri"/>
              <a:cs typeface="Calibri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400"/>
              <a:t>FESTIV’AGRI,</a:t>
            </a:r>
            <a:r>
              <a:rPr dirty="0" spc="-380"/>
              <a:t> </a:t>
            </a:r>
            <a:r>
              <a:rPr dirty="0" spc="-225"/>
              <a:t>LEZAY</a:t>
            </a:r>
            <a:r>
              <a:rPr dirty="0" spc="-380"/>
              <a:t> </a:t>
            </a:r>
            <a:r>
              <a:rPr dirty="0" spc="-360"/>
              <a:t>du</a:t>
            </a:r>
            <a:r>
              <a:rPr dirty="0" spc="-380"/>
              <a:t> </a:t>
            </a:r>
            <a:r>
              <a:rPr dirty="0" spc="-350"/>
              <a:t>22</a:t>
            </a:r>
            <a:r>
              <a:rPr dirty="0" spc="-380"/>
              <a:t> </a:t>
            </a:r>
            <a:r>
              <a:rPr dirty="0" spc="-355"/>
              <a:t>au</a:t>
            </a:r>
            <a:r>
              <a:rPr dirty="0" spc="-380"/>
              <a:t> </a:t>
            </a:r>
            <a:r>
              <a:rPr dirty="0" spc="-254"/>
              <a:t>24</a:t>
            </a:r>
            <a:r>
              <a:rPr dirty="0" spc="-380"/>
              <a:t> </a:t>
            </a:r>
            <a:r>
              <a:rPr dirty="0" spc="-245"/>
              <a:t>Août</a:t>
            </a:r>
            <a:r>
              <a:rPr dirty="0" spc="-380"/>
              <a:t> </a:t>
            </a:r>
            <a:r>
              <a:rPr dirty="0" spc="-375"/>
              <a:t>2025</a:t>
            </a:r>
          </a:p>
        </p:txBody>
      </p:sp>
      <p:grpSp>
        <p:nvGrpSpPr>
          <p:cNvPr id="28" name="object 28" descr=""/>
          <p:cNvGrpSpPr/>
          <p:nvPr/>
        </p:nvGrpSpPr>
        <p:grpSpPr>
          <a:xfrm>
            <a:off x="1338840" y="4813858"/>
            <a:ext cx="3606165" cy="1714500"/>
            <a:chOff x="1338840" y="4813858"/>
            <a:chExt cx="3606165" cy="1714500"/>
          </a:xfrm>
        </p:grpSpPr>
        <p:pic>
          <p:nvPicPr>
            <p:cNvPr id="29" name="object 29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474488" y="4813858"/>
              <a:ext cx="2470010" cy="1714503"/>
            </a:xfrm>
            <a:prstGeom prst="rect">
              <a:avLst/>
            </a:prstGeom>
          </p:spPr>
        </p:pic>
        <p:sp>
          <p:nvSpPr>
            <p:cNvPr id="30" name="object 30" descr=""/>
            <p:cNvSpPr/>
            <p:nvPr/>
          </p:nvSpPr>
          <p:spPr>
            <a:xfrm>
              <a:off x="1338840" y="5596837"/>
              <a:ext cx="1597025" cy="875030"/>
            </a:xfrm>
            <a:custGeom>
              <a:avLst/>
              <a:gdLst/>
              <a:ahLst/>
              <a:cxnLst/>
              <a:rect l="l" t="t" r="r" b="b"/>
              <a:pathLst>
                <a:path w="1597025" h="875029">
                  <a:moveTo>
                    <a:pt x="1291590" y="874447"/>
                  </a:moveTo>
                  <a:lnTo>
                    <a:pt x="1237747" y="873249"/>
                  </a:lnTo>
                  <a:lnTo>
                    <a:pt x="1170254" y="868699"/>
                  </a:lnTo>
                  <a:lnTo>
                    <a:pt x="1085786" y="862096"/>
                  </a:lnTo>
                  <a:lnTo>
                    <a:pt x="1027650" y="857639"/>
                  </a:lnTo>
                  <a:lnTo>
                    <a:pt x="988150" y="854790"/>
                  </a:lnTo>
                  <a:lnTo>
                    <a:pt x="934287" y="851776"/>
                  </a:lnTo>
                  <a:lnTo>
                    <a:pt x="882270" y="849786"/>
                  </a:lnTo>
                  <a:lnTo>
                    <a:pt x="827344" y="847992"/>
                  </a:lnTo>
                  <a:lnTo>
                    <a:pt x="770803" y="846428"/>
                  </a:lnTo>
                  <a:lnTo>
                    <a:pt x="713943" y="845130"/>
                  </a:lnTo>
                  <a:lnTo>
                    <a:pt x="658058" y="844133"/>
                  </a:lnTo>
                  <a:lnTo>
                    <a:pt x="550631" y="842815"/>
                  </a:lnTo>
                  <a:lnTo>
                    <a:pt x="502397" y="842031"/>
                  </a:lnTo>
                  <a:lnTo>
                    <a:pt x="455209" y="841000"/>
                  </a:lnTo>
                  <a:lnTo>
                    <a:pt x="404536" y="839595"/>
                  </a:lnTo>
                  <a:lnTo>
                    <a:pt x="345844" y="837694"/>
                  </a:lnTo>
                  <a:lnTo>
                    <a:pt x="274602" y="835172"/>
                  </a:lnTo>
                  <a:lnTo>
                    <a:pt x="182218" y="831296"/>
                  </a:lnTo>
                  <a:lnTo>
                    <a:pt x="126325" y="827389"/>
                  </a:lnTo>
                  <a:lnTo>
                    <a:pt x="72163" y="814098"/>
                  </a:lnTo>
                  <a:lnTo>
                    <a:pt x="33771" y="781768"/>
                  </a:lnTo>
                  <a:lnTo>
                    <a:pt x="14785" y="742768"/>
                  </a:lnTo>
                  <a:lnTo>
                    <a:pt x="3131" y="671744"/>
                  </a:lnTo>
                  <a:lnTo>
                    <a:pt x="784" y="616599"/>
                  </a:lnTo>
                  <a:lnTo>
                    <a:pt x="0" y="542050"/>
                  </a:lnTo>
                  <a:lnTo>
                    <a:pt x="665" y="474324"/>
                  </a:lnTo>
                  <a:lnTo>
                    <a:pt x="2744" y="414646"/>
                  </a:lnTo>
                  <a:lnTo>
                    <a:pt x="6359" y="361917"/>
                  </a:lnTo>
                  <a:lnTo>
                    <a:pt x="11632" y="315036"/>
                  </a:lnTo>
                  <a:lnTo>
                    <a:pt x="18688" y="272902"/>
                  </a:lnTo>
                  <a:lnTo>
                    <a:pt x="27648" y="234416"/>
                  </a:lnTo>
                  <a:lnTo>
                    <a:pt x="46119" y="178885"/>
                  </a:lnTo>
                  <a:lnTo>
                    <a:pt x="63960" y="140059"/>
                  </a:lnTo>
                  <a:lnTo>
                    <a:pt x="97747" y="95581"/>
                  </a:lnTo>
                  <a:lnTo>
                    <a:pt x="133150" y="71713"/>
                  </a:lnTo>
                  <a:lnTo>
                    <a:pt x="180287" y="53113"/>
                  </a:lnTo>
                  <a:lnTo>
                    <a:pt x="241075" y="38824"/>
                  </a:lnTo>
                  <a:lnTo>
                    <a:pt x="301424" y="30882"/>
                  </a:lnTo>
                  <a:lnTo>
                    <a:pt x="340668" y="28272"/>
                  </a:lnTo>
                  <a:lnTo>
                    <a:pt x="392426" y="26052"/>
                  </a:lnTo>
                  <a:lnTo>
                    <a:pt x="442292" y="23982"/>
                  </a:lnTo>
                  <a:lnTo>
                    <a:pt x="483867" y="21462"/>
                  </a:lnTo>
                  <a:lnTo>
                    <a:pt x="528974" y="17566"/>
                  </a:lnTo>
                  <a:lnTo>
                    <a:pt x="589437" y="11364"/>
                  </a:lnTo>
                  <a:lnTo>
                    <a:pt x="637618" y="6340"/>
                  </a:lnTo>
                  <a:lnTo>
                    <a:pt x="674333" y="3262"/>
                  </a:lnTo>
                  <a:lnTo>
                    <a:pt x="708114" y="1441"/>
                  </a:lnTo>
                  <a:lnTo>
                    <a:pt x="747494" y="189"/>
                  </a:lnTo>
                  <a:lnTo>
                    <a:pt x="788022" y="0"/>
                  </a:lnTo>
                  <a:lnTo>
                    <a:pt x="833471" y="1358"/>
                  </a:lnTo>
                  <a:lnTo>
                    <a:pt x="884008" y="4281"/>
                  </a:lnTo>
                  <a:lnTo>
                    <a:pt x="939802" y="8782"/>
                  </a:lnTo>
                  <a:lnTo>
                    <a:pt x="1001022" y="14877"/>
                  </a:lnTo>
                  <a:lnTo>
                    <a:pt x="1020096" y="16982"/>
                  </a:lnTo>
                  <a:lnTo>
                    <a:pt x="1041534" y="19267"/>
                  </a:lnTo>
                  <a:lnTo>
                    <a:pt x="1062673" y="21432"/>
                  </a:lnTo>
                  <a:lnTo>
                    <a:pt x="1080848" y="23179"/>
                  </a:lnTo>
                  <a:lnTo>
                    <a:pt x="1156655" y="31492"/>
                  </a:lnTo>
                  <a:lnTo>
                    <a:pt x="1221970" y="40622"/>
                  </a:lnTo>
                  <a:lnTo>
                    <a:pt x="1277900" y="50798"/>
                  </a:lnTo>
                  <a:lnTo>
                    <a:pt x="1325555" y="62252"/>
                  </a:lnTo>
                  <a:lnTo>
                    <a:pt x="1366043" y="75213"/>
                  </a:lnTo>
                  <a:lnTo>
                    <a:pt x="1421862" y="101358"/>
                  </a:lnTo>
                  <a:lnTo>
                    <a:pt x="1458173" y="125566"/>
                  </a:lnTo>
                  <a:lnTo>
                    <a:pt x="1499019" y="167105"/>
                  </a:lnTo>
                  <a:lnTo>
                    <a:pt x="1523086" y="201990"/>
                  </a:lnTo>
                  <a:lnTo>
                    <a:pt x="1527876" y="210292"/>
                  </a:lnTo>
                  <a:lnTo>
                    <a:pt x="1531069" y="215400"/>
                  </a:lnTo>
                  <a:lnTo>
                    <a:pt x="1549230" y="250604"/>
                  </a:lnTo>
                  <a:lnTo>
                    <a:pt x="1564277" y="299697"/>
                  </a:lnTo>
                  <a:lnTo>
                    <a:pt x="1579244" y="367988"/>
                  </a:lnTo>
                  <a:lnTo>
                    <a:pt x="1587267" y="424545"/>
                  </a:lnTo>
                  <a:lnTo>
                    <a:pt x="1589193" y="445774"/>
                  </a:lnTo>
                  <a:lnTo>
                    <a:pt x="1591657" y="470805"/>
                  </a:lnTo>
                  <a:lnTo>
                    <a:pt x="1594002" y="492662"/>
                  </a:lnTo>
                  <a:lnTo>
                    <a:pt x="1595569" y="504372"/>
                  </a:lnTo>
                  <a:lnTo>
                    <a:pt x="1596502" y="533419"/>
                  </a:lnTo>
                  <a:lnTo>
                    <a:pt x="1594651" y="583240"/>
                  </a:lnTo>
                  <a:lnTo>
                    <a:pt x="1590944" y="636654"/>
                  </a:lnTo>
                  <a:lnTo>
                    <a:pt x="1586309" y="676477"/>
                  </a:lnTo>
                  <a:lnTo>
                    <a:pt x="1571860" y="735270"/>
                  </a:lnTo>
                  <a:lnTo>
                    <a:pt x="1545438" y="784722"/>
                  </a:lnTo>
                  <a:lnTo>
                    <a:pt x="1521734" y="814784"/>
                  </a:lnTo>
                  <a:lnTo>
                    <a:pt x="1457190" y="854969"/>
                  </a:lnTo>
                  <a:lnTo>
                    <a:pt x="1412891" y="866299"/>
                  </a:lnTo>
                  <a:lnTo>
                    <a:pt x="1358267" y="872590"/>
                  </a:lnTo>
                  <a:lnTo>
                    <a:pt x="1291590" y="874447"/>
                  </a:lnTo>
                  <a:close/>
                </a:path>
              </a:pathLst>
            </a:custGeom>
            <a:solidFill>
              <a:srgbClr val="9AC84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1" name="object 31" descr=""/>
          <p:cNvGrpSpPr/>
          <p:nvPr/>
        </p:nvGrpSpPr>
        <p:grpSpPr>
          <a:xfrm>
            <a:off x="1461186" y="892184"/>
            <a:ext cx="3921125" cy="1382395"/>
            <a:chOff x="1461186" y="892184"/>
            <a:chExt cx="3921125" cy="1382395"/>
          </a:xfrm>
        </p:grpSpPr>
        <p:sp>
          <p:nvSpPr>
            <p:cNvPr id="32" name="object 32" descr=""/>
            <p:cNvSpPr/>
            <p:nvPr/>
          </p:nvSpPr>
          <p:spPr>
            <a:xfrm>
              <a:off x="3146710" y="1664077"/>
              <a:ext cx="2075180" cy="579755"/>
            </a:xfrm>
            <a:custGeom>
              <a:avLst/>
              <a:gdLst/>
              <a:ahLst/>
              <a:cxnLst/>
              <a:rect l="l" t="t" r="r" b="b"/>
              <a:pathLst>
                <a:path w="2075179" h="579755">
                  <a:moveTo>
                    <a:pt x="890912" y="579548"/>
                  </a:moveTo>
                  <a:lnTo>
                    <a:pt x="833739" y="577919"/>
                  </a:lnTo>
                  <a:lnTo>
                    <a:pt x="778532" y="574296"/>
                  </a:lnTo>
                  <a:lnTo>
                    <a:pt x="726861" y="568508"/>
                  </a:lnTo>
                  <a:lnTo>
                    <a:pt x="680299" y="560379"/>
                  </a:lnTo>
                  <a:lnTo>
                    <a:pt x="640416" y="549737"/>
                  </a:lnTo>
                  <a:lnTo>
                    <a:pt x="584468" y="534922"/>
                  </a:lnTo>
                  <a:lnTo>
                    <a:pt x="525952" y="525643"/>
                  </a:lnTo>
                  <a:lnTo>
                    <a:pt x="466783" y="520848"/>
                  </a:lnTo>
                  <a:lnTo>
                    <a:pt x="408874" y="519484"/>
                  </a:lnTo>
                  <a:lnTo>
                    <a:pt x="354137" y="520497"/>
                  </a:lnTo>
                  <a:lnTo>
                    <a:pt x="304487" y="522835"/>
                  </a:lnTo>
                  <a:lnTo>
                    <a:pt x="261837" y="525445"/>
                  </a:lnTo>
                  <a:lnTo>
                    <a:pt x="228099" y="527274"/>
                  </a:lnTo>
                  <a:lnTo>
                    <a:pt x="206960" y="528791"/>
                  </a:lnTo>
                  <a:lnTo>
                    <a:pt x="182493" y="530830"/>
                  </a:lnTo>
                  <a:lnTo>
                    <a:pt x="155834" y="531803"/>
                  </a:lnTo>
                  <a:lnTo>
                    <a:pt x="100485" y="524188"/>
                  </a:lnTo>
                  <a:lnTo>
                    <a:pt x="50003" y="493222"/>
                  </a:lnTo>
                  <a:lnTo>
                    <a:pt x="13477" y="426185"/>
                  </a:lnTo>
                  <a:lnTo>
                    <a:pt x="3289" y="375164"/>
                  </a:lnTo>
                  <a:lnTo>
                    <a:pt x="0" y="310355"/>
                  </a:lnTo>
                  <a:lnTo>
                    <a:pt x="4744" y="230167"/>
                  </a:lnTo>
                  <a:lnTo>
                    <a:pt x="11978" y="185169"/>
                  </a:lnTo>
                  <a:lnTo>
                    <a:pt x="24352" y="146256"/>
                  </a:lnTo>
                  <a:lnTo>
                    <a:pt x="68347" y="84893"/>
                  </a:lnTo>
                  <a:lnTo>
                    <a:pt x="101881" y="61546"/>
                  </a:lnTo>
                  <a:lnTo>
                    <a:pt x="144382" y="42493"/>
                  </a:lnTo>
                  <a:lnTo>
                    <a:pt x="196806" y="27285"/>
                  </a:lnTo>
                  <a:lnTo>
                    <a:pt x="260110" y="15474"/>
                  </a:lnTo>
                  <a:lnTo>
                    <a:pt x="335251" y="6612"/>
                  </a:lnTo>
                  <a:lnTo>
                    <a:pt x="374113" y="3689"/>
                  </a:lnTo>
                  <a:lnTo>
                    <a:pt x="417183" y="1658"/>
                  </a:lnTo>
                  <a:lnTo>
                    <a:pt x="464046" y="451"/>
                  </a:lnTo>
                  <a:lnTo>
                    <a:pt x="514288" y="0"/>
                  </a:lnTo>
                  <a:lnTo>
                    <a:pt x="567496" y="235"/>
                  </a:lnTo>
                  <a:lnTo>
                    <a:pt x="623254" y="1090"/>
                  </a:lnTo>
                  <a:lnTo>
                    <a:pt x="681149" y="2496"/>
                  </a:lnTo>
                  <a:lnTo>
                    <a:pt x="740767" y="4384"/>
                  </a:lnTo>
                  <a:lnTo>
                    <a:pt x="801692" y="6687"/>
                  </a:lnTo>
                  <a:lnTo>
                    <a:pt x="863511" y="9337"/>
                  </a:lnTo>
                  <a:lnTo>
                    <a:pt x="925810" y="12265"/>
                  </a:lnTo>
                  <a:lnTo>
                    <a:pt x="988174" y="15402"/>
                  </a:lnTo>
                  <a:lnTo>
                    <a:pt x="1050190" y="18682"/>
                  </a:lnTo>
                  <a:lnTo>
                    <a:pt x="1111442" y="22036"/>
                  </a:lnTo>
                  <a:lnTo>
                    <a:pt x="1171517" y="25395"/>
                  </a:lnTo>
                  <a:lnTo>
                    <a:pt x="1230000" y="28692"/>
                  </a:lnTo>
                  <a:lnTo>
                    <a:pt x="1286477" y="31857"/>
                  </a:lnTo>
                  <a:lnTo>
                    <a:pt x="1340534" y="34824"/>
                  </a:lnTo>
                  <a:lnTo>
                    <a:pt x="1391757" y="37524"/>
                  </a:lnTo>
                  <a:lnTo>
                    <a:pt x="1439731" y="39888"/>
                  </a:lnTo>
                  <a:lnTo>
                    <a:pt x="1484042" y="41849"/>
                  </a:lnTo>
                  <a:lnTo>
                    <a:pt x="1524277" y="43338"/>
                  </a:lnTo>
                  <a:lnTo>
                    <a:pt x="1590857" y="44629"/>
                  </a:lnTo>
                  <a:lnTo>
                    <a:pt x="1616374" y="44294"/>
                  </a:lnTo>
                  <a:lnTo>
                    <a:pt x="1668203" y="41893"/>
                  </a:lnTo>
                  <a:lnTo>
                    <a:pt x="1719876" y="38563"/>
                  </a:lnTo>
                  <a:lnTo>
                    <a:pt x="1770572" y="35369"/>
                  </a:lnTo>
                  <a:lnTo>
                    <a:pt x="1819469" y="33375"/>
                  </a:lnTo>
                  <a:lnTo>
                    <a:pt x="1865747" y="33646"/>
                  </a:lnTo>
                  <a:lnTo>
                    <a:pt x="1908585" y="37248"/>
                  </a:lnTo>
                  <a:lnTo>
                    <a:pt x="1947163" y="45245"/>
                  </a:lnTo>
                  <a:lnTo>
                    <a:pt x="2008251" y="78684"/>
                  </a:lnTo>
                  <a:lnTo>
                    <a:pt x="2042447" y="142484"/>
                  </a:lnTo>
                  <a:lnTo>
                    <a:pt x="2058533" y="219005"/>
                  </a:lnTo>
                  <a:lnTo>
                    <a:pt x="2065730" y="261035"/>
                  </a:lnTo>
                  <a:lnTo>
                    <a:pt x="2071354" y="304068"/>
                  </a:lnTo>
                  <a:lnTo>
                    <a:pt x="2074651" y="346973"/>
                  </a:lnTo>
                  <a:lnTo>
                    <a:pt x="2074865" y="388617"/>
                  </a:lnTo>
                  <a:lnTo>
                    <a:pt x="2071241" y="427868"/>
                  </a:lnTo>
                  <a:lnTo>
                    <a:pt x="2049460" y="494664"/>
                  </a:lnTo>
                  <a:lnTo>
                    <a:pt x="2003263" y="538306"/>
                  </a:lnTo>
                  <a:lnTo>
                    <a:pt x="1926610" y="549737"/>
                  </a:lnTo>
                  <a:lnTo>
                    <a:pt x="1879880" y="546215"/>
                  </a:lnTo>
                  <a:lnTo>
                    <a:pt x="1827685" y="542854"/>
                  </a:lnTo>
                  <a:lnTo>
                    <a:pt x="1771231" y="539751"/>
                  </a:lnTo>
                  <a:lnTo>
                    <a:pt x="1711726" y="536998"/>
                  </a:lnTo>
                  <a:lnTo>
                    <a:pt x="1650375" y="534693"/>
                  </a:lnTo>
                  <a:lnTo>
                    <a:pt x="1588384" y="532929"/>
                  </a:lnTo>
                  <a:lnTo>
                    <a:pt x="1526960" y="531802"/>
                  </a:lnTo>
                  <a:lnTo>
                    <a:pt x="1467309" y="531408"/>
                  </a:lnTo>
                  <a:lnTo>
                    <a:pt x="1410637" y="531840"/>
                  </a:lnTo>
                  <a:lnTo>
                    <a:pt x="1358151" y="533195"/>
                  </a:lnTo>
                  <a:lnTo>
                    <a:pt x="1311057" y="535566"/>
                  </a:lnTo>
                  <a:lnTo>
                    <a:pt x="1270561" y="539051"/>
                  </a:lnTo>
                  <a:lnTo>
                    <a:pt x="1214190" y="549737"/>
                  </a:lnTo>
                  <a:lnTo>
                    <a:pt x="1187249" y="557196"/>
                  </a:lnTo>
                  <a:lnTo>
                    <a:pt x="1151276" y="563878"/>
                  </a:lnTo>
                  <a:lnTo>
                    <a:pt x="1107841" y="569609"/>
                  </a:lnTo>
                  <a:lnTo>
                    <a:pt x="1058516" y="574215"/>
                  </a:lnTo>
                  <a:lnTo>
                    <a:pt x="1004872" y="577522"/>
                  </a:lnTo>
                  <a:lnTo>
                    <a:pt x="948480" y="579358"/>
                  </a:lnTo>
                  <a:lnTo>
                    <a:pt x="890912" y="579548"/>
                  </a:lnTo>
                  <a:close/>
                </a:path>
              </a:pathLst>
            </a:custGeom>
            <a:solidFill>
              <a:srgbClr val="60AA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2291168" y="892184"/>
              <a:ext cx="3091180" cy="895985"/>
            </a:xfrm>
            <a:custGeom>
              <a:avLst/>
              <a:gdLst/>
              <a:ahLst/>
              <a:cxnLst/>
              <a:rect l="l" t="t" r="r" b="b"/>
              <a:pathLst>
                <a:path w="3091179" h="895985">
                  <a:moveTo>
                    <a:pt x="965587" y="895460"/>
                  </a:moveTo>
                  <a:lnTo>
                    <a:pt x="915550" y="894665"/>
                  </a:lnTo>
                  <a:lnTo>
                    <a:pt x="865558" y="892865"/>
                  </a:lnTo>
                  <a:lnTo>
                    <a:pt x="815614" y="889969"/>
                  </a:lnTo>
                  <a:lnTo>
                    <a:pt x="765719" y="885888"/>
                  </a:lnTo>
                  <a:lnTo>
                    <a:pt x="715878" y="880532"/>
                  </a:lnTo>
                  <a:lnTo>
                    <a:pt x="666093" y="873810"/>
                  </a:lnTo>
                  <a:lnTo>
                    <a:pt x="618279" y="865910"/>
                  </a:lnTo>
                  <a:lnTo>
                    <a:pt x="570611" y="856436"/>
                  </a:lnTo>
                  <a:lnTo>
                    <a:pt x="523254" y="845288"/>
                  </a:lnTo>
                  <a:lnTo>
                    <a:pt x="476374" y="832364"/>
                  </a:lnTo>
                  <a:lnTo>
                    <a:pt x="430139" y="817565"/>
                  </a:lnTo>
                  <a:lnTo>
                    <a:pt x="384715" y="800789"/>
                  </a:lnTo>
                  <a:lnTo>
                    <a:pt x="340267" y="781936"/>
                  </a:lnTo>
                  <a:lnTo>
                    <a:pt x="296963" y="760905"/>
                  </a:lnTo>
                  <a:lnTo>
                    <a:pt x="254968" y="737597"/>
                  </a:lnTo>
                  <a:lnTo>
                    <a:pt x="214450" y="711909"/>
                  </a:lnTo>
                  <a:lnTo>
                    <a:pt x="175574" y="683742"/>
                  </a:lnTo>
                  <a:lnTo>
                    <a:pt x="138507" y="652995"/>
                  </a:lnTo>
                  <a:lnTo>
                    <a:pt x="106156" y="621061"/>
                  </a:lnTo>
                  <a:lnTo>
                    <a:pt x="76651" y="585321"/>
                  </a:lnTo>
                  <a:lnTo>
                    <a:pt x="50799" y="546578"/>
                  </a:lnTo>
                  <a:lnTo>
                    <a:pt x="29403" y="505639"/>
                  </a:lnTo>
                  <a:lnTo>
                    <a:pt x="13268" y="463309"/>
                  </a:lnTo>
                  <a:lnTo>
                    <a:pt x="3198" y="420393"/>
                  </a:lnTo>
                  <a:lnTo>
                    <a:pt x="0" y="377696"/>
                  </a:lnTo>
                  <a:lnTo>
                    <a:pt x="4476" y="336023"/>
                  </a:lnTo>
                  <a:lnTo>
                    <a:pt x="17432" y="296181"/>
                  </a:lnTo>
                  <a:lnTo>
                    <a:pt x="39672" y="258974"/>
                  </a:lnTo>
                  <a:lnTo>
                    <a:pt x="75556" y="222543"/>
                  </a:lnTo>
                  <a:lnTo>
                    <a:pt x="118593" y="194915"/>
                  </a:lnTo>
                  <a:lnTo>
                    <a:pt x="166605" y="174267"/>
                  </a:lnTo>
                  <a:lnTo>
                    <a:pt x="217415" y="158774"/>
                  </a:lnTo>
                  <a:lnTo>
                    <a:pt x="268847" y="146614"/>
                  </a:lnTo>
                  <a:lnTo>
                    <a:pt x="319582" y="135813"/>
                  </a:lnTo>
                  <a:lnTo>
                    <a:pt x="370415" y="125480"/>
                  </a:lnTo>
                  <a:lnTo>
                    <a:pt x="421342" y="115614"/>
                  </a:lnTo>
                  <a:lnTo>
                    <a:pt x="472357" y="106215"/>
                  </a:lnTo>
                  <a:lnTo>
                    <a:pt x="523456" y="97285"/>
                  </a:lnTo>
                  <a:lnTo>
                    <a:pt x="574636" y="88824"/>
                  </a:lnTo>
                  <a:lnTo>
                    <a:pt x="625892" y="80831"/>
                  </a:lnTo>
                  <a:lnTo>
                    <a:pt x="677220" y="73308"/>
                  </a:lnTo>
                  <a:lnTo>
                    <a:pt x="728615" y="66254"/>
                  </a:lnTo>
                  <a:lnTo>
                    <a:pt x="780072" y="59670"/>
                  </a:lnTo>
                  <a:lnTo>
                    <a:pt x="831588" y="53557"/>
                  </a:lnTo>
                  <a:lnTo>
                    <a:pt x="883158" y="47915"/>
                  </a:lnTo>
                  <a:lnTo>
                    <a:pt x="934778" y="42744"/>
                  </a:lnTo>
                  <a:lnTo>
                    <a:pt x="986443" y="38045"/>
                  </a:lnTo>
                  <a:lnTo>
                    <a:pt x="1038149" y="33818"/>
                  </a:lnTo>
                  <a:lnTo>
                    <a:pt x="1089892" y="30063"/>
                  </a:lnTo>
                  <a:lnTo>
                    <a:pt x="1141668" y="26781"/>
                  </a:lnTo>
                  <a:lnTo>
                    <a:pt x="1193471" y="23972"/>
                  </a:lnTo>
                  <a:lnTo>
                    <a:pt x="1245298" y="21637"/>
                  </a:lnTo>
                  <a:lnTo>
                    <a:pt x="1297144" y="19775"/>
                  </a:lnTo>
                  <a:lnTo>
                    <a:pt x="1346118" y="18660"/>
                  </a:lnTo>
                  <a:lnTo>
                    <a:pt x="1394971" y="18312"/>
                  </a:lnTo>
                  <a:lnTo>
                    <a:pt x="1443714" y="18620"/>
                  </a:lnTo>
                  <a:lnTo>
                    <a:pt x="1492361" y="19471"/>
                  </a:lnTo>
                  <a:lnTo>
                    <a:pt x="1540924" y="20756"/>
                  </a:lnTo>
                  <a:lnTo>
                    <a:pt x="1589416" y="22363"/>
                  </a:lnTo>
                  <a:lnTo>
                    <a:pt x="1637850" y="24181"/>
                  </a:lnTo>
                  <a:lnTo>
                    <a:pt x="1734591" y="28006"/>
                  </a:lnTo>
                  <a:lnTo>
                    <a:pt x="1782925" y="29790"/>
                  </a:lnTo>
                  <a:lnTo>
                    <a:pt x="1831251" y="31340"/>
                  </a:lnTo>
                  <a:lnTo>
                    <a:pt x="1882866" y="32610"/>
                  </a:lnTo>
                  <a:lnTo>
                    <a:pt x="1934501" y="33353"/>
                  </a:lnTo>
                  <a:lnTo>
                    <a:pt x="1986172" y="33431"/>
                  </a:lnTo>
                  <a:lnTo>
                    <a:pt x="2037894" y="32710"/>
                  </a:lnTo>
                  <a:lnTo>
                    <a:pt x="2089683" y="31055"/>
                  </a:lnTo>
                  <a:lnTo>
                    <a:pt x="2141554" y="28328"/>
                  </a:lnTo>
                  <a:lnTo>
                    <a:pt x="2193523" y="24395"/>
                  </a:lnTo>
                  <a:lnTo>
                    <a:pt x="2245604" y="19120"/>
                  </a:lnTo>
                  <a:lnTo>
                    <a:pt x="2297733" y="13316"/>
                  </a:lnTo>
                  <a:lnTo>
                    <a:pt x="2350114" y="8105"/>
                  </a:lnTo>
                  <a:lnTo>
                    <a:pt x="2402632" y="3885"/>
                  </a:lnTo>
                  <a:lnTo>
                    <a:pt x="2455171" y="1050"/>
                  </a:lnTo>
                  <a:lnTo>
                    <a:pt x="2507613" y="0"/>
                  </a:lnTo>
                  <a:lnTo>
                    <a:pt x="2559843" y="1129"/>
                  </a:lnTo>
                  <a:lnTo>
                    <a:pt x="2611743" y="4834"/>
                  </a:lnTo>
                  <a:lnTo>
                    <a:pt x="2663199" y="11513"/>
                  </a:lnTo>
                  <a:lnTo>
                    <a:pt x="2714092" y="21562"/>
                  </a:lnTo>
                  <a:lnTo>
                    <a:pt x="2764308" y="35378"/>
                  </a:lnTo>
                  <a:lnTo>
                    <a:pt x="2809134" y="51898"/>
                  </a:lnTo>
                  <a:lnTo>
                    <a:pt x="2852624" y="72512"/>
                  </a:lnTo>
                  <a:lnTo>
                    <a:pt x="2894210" y="96975"/>
                  </a:lnTo>
                  <a:lnTo>
                    <a:pt x="2933330" y="125042"/>
                  </a:lnTo>
                  <a:lnTo>
                    <a:pt x="2969418" y="156469"/>
                  </a:lnTo>
                  <a:lnTo>
                    <a:pt x="3001909" y="191010"/>
                  </a:lnTo>
                  <a:lnTo>
                    <a:pt x="3030239" y="228421"/>
                  </a:lnTo>
                  <a:lnTo>
                    <a:pt x="3053841" y="268458"/>
                  </a:lnTo>
                  <a:lnTo>
                    <a:pt x="3072153" y="310874"/>
                  </a:lnTo>
                  <a:lnTo>
                    <a:pt x="3084607" y="355427"/>
                  </a:lnTo>
                  <a:lnTo>
                    <a:pt x="3090641" y="401870"/>
                  </a:lnTo>
                  <a:lnTo>
                    <a:pt x="3089735" y="449569"/>
                  </a:lnTo>
                  <a:lnTo>
                    <a:pt x="3081999" y="495700"/>
                  </a:lnTo>
                  <a:lnTo>
                    <a:pt x="3067975" y="540037"/>
                  </a:lnTo>
                  <a:lnTo>
                    <a:pt x="3048209" y="582348"/>
                  </a:lnTo>
                  <a:lnTo>
                    <a:pt x="3023244" y="622407"/>
                  </a:lnTo>
                  <a:lnTo>
                    <a:pt x="2993623" y="659984"/>
                  </a:lnTo>
                  <a:lnTo>
                    <a:pt x="2959892" y="694850"/>
                  </a:lnTo>
                  <a:lnTo>
                    <a:pt x="2922594" y="726777"/>
                  </a:lnTo>
                  <a:lnTo>
                    <a:pt x="2882272" y="755536"/>
                  </a:lnTo>
                  <a:lnTo>
                    <a:pt x="2839472" y="780898"/>
                  </a:lnTo>
                  <a:lnTo>
                    <a:pt x="2794736" y="802635"/>
                  </a:lnTo>
                  <a:lnTo>
                    <a:pt x="2748608" y="820517"/>
                  </a:lnTo>
                  <a:lnTo>
                    <a:pt x="2701634" y="834315"/>
                  </a:lnTo>
                  <a:lnTo>
                    <a:pt x="2654244" y="844512"/>
                  </a:lnTo>
                  <a:lnTo>
                    <a:pt x="2606539" y="851948"/>
                  </a:lnTo>
                  <a:lnTo>
                    <a:pt x="2558558" y="856934"/>
                  </a:lnTo>
                  <a:lnTo>
                    <a:pt x="2510338" y="859784"/>
                  </a:lnTo>
                  <a:lnTo>
                    <a:pt x="2461916" y="860809"/>
                  </a:lnTo>
                  <a:lnTo>
                    <a:pt x="2413331" y="860321"/>
                  </a:lnTo>
                  <a:lnTo>
                    <a:pt x="2364619" y="858633"/>
                  </a:lnTo>
                  <a:lnTo>
                    <a:pt x="2315818" y="856056"/>
                  </a:lnTo>
                  <a:lnTo>
                    <a:pt x="2266967" y="852902"/>
                  </a:lnTo>
                  <a:lnTo>
                    <a:pt x="2218102" y="849483"/>
                  </a:lnTo>
                  <a:lnTo>
                    <a:pt x="2169262" y="846112"/>
                  </a:lnTo>
                  <a:lnTo>
                    <a:pt x="2120483" y="843100"/>
                  </a:lnTo>
                  <a:lnTo>
                    <a:pt x="2071804" y="840760"/>
                  </a:lnTo>
                  <a:lnTo>
                    <a:pt x="2021520" y="839312"/>
                  </a:lnTo>
                  <a:lnTo>
                    <a:pt x="1971217" y="838838"/>
                  </a:lnTo>
                  <a:lnTo>
                    <a:pt x="1920898" y="839250"/>
                  </a:lnTo>
                  <a:lnTo>
                    <a:pt x="1870565" y="840456"/>
                  </a:lnTo>
                  <a:lnTo>
                    <a:pt x="1820221" y="842367"/>
                  </a:lnTo>
                  <a:lnTo>
                    <a:pt x="1769870" y="844893"/>
                  </a:lnTo>
                  <a:lnTo>
                    <a:pt x="1719515" y="847943"/>
                  </a:lnTo>
                  <a:lnTo>
                    <a:pt x="1669157" y="851428"/>
                  </a:lnTo>
                  <a:lnTo>
                    <a:pt x="1618801" y="855258"/>
                  </a:lnTo>
                  <a:lnTo>
                    <a:pt x="1568449" y="859342"/>
                  </a:lnTo>
                  <a:lnTo>
                    <a:pt x="1518103" y="863591"/>
                  </a:lnTo>
                  <a:lnTo>
                    <a:pt x="1417445" y="872224"/>
                  </a:lnTo>
                  <a:lnTo>
                    <a:pt x="1367137" y="876427"/>
                  </a:lnTo>
                  <a:lnTo>
                    <a:pt x="1316848" y="880435"/>
                  </a:lnTo>
                  <a:lnTo>
                    <a:pt x="1266581" y="884157"/>
                  </a:lnTo>
                  <a:lnTo>
                    <a:pt x="1216338" y="887504"/>
                  </a:lnTo>
                  <a:lnTo>
                    <a:pt x="1166122" y="890386"/>
                  </a:lnTo>
                  <a:lnTo>
                    <a:pt x="1115936" y="892713"/>
                  </a:lnTo>
                  <a:lnTo>
                    <a:pt x="1065783" y="894394"/>
                  </a:lnTo>
                  <a:lnTo>
                    <a:pt x="1015666" y="895340"/>
                  </a:lnTo>
                  <a:lnTo>
                    <a:pt x="965587" y="895460"/>
                  </a:lnTo>
                  <a:close/>
                </a:path>
              </a:pathLst>
            </a:custGeom>
            <a:solidFill>
              <a:srgbClr val="5C772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4" name="object 3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61186" y="925927"/>
              <a:ext cx="866884" cy="914515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65197" y="1862879"/>
              <a:ext cx="1542519" cy="411480"/>
            </a:xfrm>
            <a:prstGeom prst="rect">
              <a:avLst/>
            </a:prstGeom>
          </p:spPr>
        </p:pic>
      </p:grpSp>
      <p:sp>
        <p:nvSpPr>
          <p:cNvPr id="36" name="object 36" descr=""/>
          <p:cNvSpPr txBox="1"/>
          <p:nvPr/>
        </p:nvSpPr>
        <p:spPr>
          <a:xfrm>
            <a:off x="1733034" y="5738397"/>
            <a:ext cx="1017269" cy="517525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37795" marR="5080" indent="-125730">
              <a:lnSpc>
                <a:spcPct val="101600"/>
              </a:lnSpc>
              <a:spcBef>
                <a:spcPts val="70"/>
              </a:spcBef>
            </a:pPr>
            <a:r>
              <a:rPr dirty="0" sz="1600">
                <a:solidFill>
                  <a:srgbClr val="FFF5E8"/>
                </a:solidFill>
                <a:latin typeface="Tahoma"/>
                <a:cs typeface="Tahoma"/>
              </a:rPr>
              <a:t>Arrivée</a:t>
            </a:r>
            <a:r>
              <a:rPr dirty="0" sz="1600" spc="-170">
                <a:solidFill>
                  <a:srgbClr val="FFF5E8"/>
                </a:solidFill>
                <a:latin typeface="Tahoma"/>
                <a:cs typeface="Tahoma"/>
              </a:rPr>
              <a:t> </a:t>
            </a:r>
            <a:r>
              <a:rPr dirty="0" sz="1600" spc="-25">
                <a:solidFill>
                  <a:srgbClr val="FFF5E8"/>
                </a:solidFill>
                <a:latin typeface="Tahoma"/>
                <a:cs typeface="Tahoma"/>
              </a:rPr>
              <a:t>des </a:t>
            </a:r>
            <a:r>
              <a:rPr dirty="0" sz="1600" spc="-10">
                <a:solidFill>
                  <a:srgbClr val="FFF5E8"/>
                </a:solidFill>
                <a:latin typeface="Tahoma"/>
                <a:cs typeface="Tahoma"/>
              </a:rPr>
              <a:t>animaux</a:t>
            </a:r>
            <a:endParaRPr sz="1600">
              <a:latin typeface="Tahoma"/>
              <a:cs typeface="Tahoma"/>
            </a:endParaRPr>
          </a:p>
        </p:txBody>
      </p:sp>
      <p:grpSp>
        <p:nvGrpSpPr>
          <p:cNvPr id="37" name="object 37" descr=""/>
          <p:cNvGrpSpPr/>
          <p:nvPr/>
        </p:nvGrpSpPr>
        <p:grpSpPr>
          <a:xfrm>
            <a:off x="747805" y="2663866"/>
            <a:ext cx="3216275" cy="915035"/>
            <a:chOff x="747805" y="2663866"/>
            <a:chExt cx="3216275" cy="915035"/>
          </a:xfrm>
        </p:grpSpPr>
        <p:sp>
          <p:nvSpPr>
            <p:cNvPr id="38" name="object 38" descr=""/>
            <p:cNvSpPr/>
            <p:nvPr/>
          </p:nvSpPr>
          <p:spPr>
            <a:xfrm>
              <a:off x="1520011" y="2783314"/>
              <a:ext cx="2444115" cy="755650"/>
            </a:xfrm>
            <a:custGeom>
              <a:avLst/>
              <a:gdLst/>
              <a:ahLst/>
              <a:cxnLst/>
              <a:rect l="l" t="t" r="r" b="b"/>
              <a:pathLst>
                <a:path w="2444115" h="755650">
                  <a:moveTo>
                    <a:pt x="629718" y="755194"/>
                  </a:moveTo>
                  <a:lnTo>
                    <a:pt x="580878" y="754871"/>
                  </a:lnTo>
                  <a:lnTo>
                    <a:pt x="532083" y="752518"/>
                  </a:lnTo>
                  <a:lnTo>
                    <a:pt x="483338" y="747831"/>
                  </a:lnTo>
                  <a:lnTo>
                    <a:pt x="434570" y="740191"/>
                  </a:lnTo>
                  <a:lnTo>
                    <a:pt x="386023" y="729184"/>
                  </a:lnTo>
                  <a:lnTo>
                    <a:pt x="338180" y="714816"/>
                  </a:lnTo>
                  <a:lnTo>
                    <a:pt x="291525" y="697092"/>
                  </a:lnTo>
                  <a:lnTo>
                    <a:pt x="246542" y="676019"/>
                  </a:lnTo>
                  <a:lnTo>
                    <a:pt x="203715" y="651600"/>
                  </a:lnTo>
                  <a:lnTo>
                    <a:pt x="163529" y="623842"/>
                  </a:lnTo>
                  <a:lnTo>
                    <a:pt x="126467" y="592751"/>
                  </a:lnTo>
                  <a:lnTo>
                    <a:pt x="93013" y="558331"/>
                  </a:lnTo>
                  <a:lnTo>
                    <a:pt x="63651" y="520587"/>
                  </a:lnTo>
                  <a:lnTo>
                    <a:pt x="38866" y="479526"/>
                  </a:lnTo>
                  <a:lnTo>
                    <a:pt x="19140" y="435153"/>
                  </a:lnTo>
                  <a:lnTo>
                    <a:pt x="1533" y="363632"/>
                  </a:lnTo>
                  <a:lnTo>
                    <a:pt x="0" y="326997"/>
                  </a:lnTo>
                  <a:lnTo>
                    <a:pt x="4483" y="290661"/>
                  </a:lnTo>
                  <a:lnTo>
                    <a:pt x="19816" y="246013"/>
                  </a:lnTo>
                  <a:lnTo>
                    <a:pt x="44307" y="206027"/>
                  </a:lnTo>
                  <a:lnTo>
                    <a:pt x="76210" y="170702"/>
                  </a:lnTo>
                  <a:lnTo>
                    <a:pt x="113776" y="140040"/>
                  </a:lnTo>
                  <a:lnTo>
                    <a:pt x="155259" y="114039"/>
                  </a:lnTo>
                  <a:lnTo>
                    <a:pt x="198909" y="92699"/>
                  </a:lnTo>
                  <a:lnTo>
                    <a:pt x="247660" y="73865"/>
                  </a:lnTo>
                  <a:lnTo>
                    <a:pt x="297448" y="58572"/>
                  </a:lnTo>
                  <a:lnTo>
                    <a:pt x="348115" y="46412"/>
                  </a:lnTo>
                  <a:lnTo>
                    <a:pt x="399505" y="36981"/>
                  </a:lnTo>
                  <a:lnTo>
                    <a:pt x="451461" y="29871"/>
                  </a:lnTo>
                  <a:lnTo>
                    <a:pt x="503828" y="24676"/>
                  </a:lnTo>
                  <a:lnTo>
                    <a:pt x="556449" y="20990"/>
                  </a:lnTo>
                  <a:lnTo>
                    <a:pt x="609166" y="18406"/>
                  </a:lnTo>
                  <a:lnTo>
                    <a:pt x="650130" y="16898"/>
                  </a:lnTo>
                  <a:lnTo>
                    <a:pt x="690981" y="15623"/>
                  </a:lnTo>
                  <a:lnTo>
                    <a:pt x="741365" y="14158"/>
                  </a:lnTo>
                  <a:lnTo>
                    <a:pt x="791730" y="12785"/>
                  </a:lnTo>
                  <a:lnTo>
                    <a:pt x="842078" y="11502"/>
                  </a:lnTo>
                  <a:lnTo>
                    <a:pt x="892408" y="10305"/>
                  </a:lnTo>
                  <a:lnTo>
                    <a:pt x="942722" y="9193"/>
                  </a:lnTo>
                  <a:lnTo>
                    <a:pt x="993020" y="8161"/>
                  </a:lnTo>
                  <a:lnTo>
                    <a:pt x="1043303" y="7207"/>
                  </a:lnTo>
                  <a:lnTo>
                    <a:pt x="1093572" y="6328"/>
                  </a:lnTo>
                  <a:lnTo>
                    <a:pt x="1143827" y="5522"/>
                  </a:lnTo>
                  <a:lnTo>
                    <a:pt x="1194068" y="4784"/>
                  </a:lnTo>
                  <a:lnTo>
                    <a:pt x="1244297" y="4113"/>
                  </a:lnTo>
                  <a:lnTo>
                    <a:pt x="1294515" y="3505"/>
                  </a:lnTo>
                  <a:lnTo>
                    <a:pt x="1344721" y="2958"/>
                  </a:lnTo>
                  <a:lnTo>
                    <a:pt x="1394916" y="2468"/>
                  </a:lnTo>
                  <a:lnTo>
                    <a:pt x="1445102" y="2033"/>
                  </a:lnTo>
                  <a:lnTo>
                    <a:pt x="1495279" y="1649"/>
                  </a:lnTo>
                  <a:lnTo>
                    <a:pt x="1545447" y="1314"/>
                  </a:lnTo>
                  <a:lnTo>
                    <a:pt x="1595607" y="1025"/>
                  </a:lnTo>
                  <a:lnTo>
                    <a:pt x="1645760" y="778"/>
                  </a:lnTo>
                  <a:lnTo>
                    <a:pt x="1695907" y="572"/>
                  </a:lnTo>
                  <a:lnTo>
                    <a:pt x="1746047" y="402"/>
                  </a:lnTo>
                  <a:lnTo>
                    <a:pt x="1796183" y="267"/>
                  </a:lnTo>
                  <a:lnTo>
                    <a:pt x="1846314" y="163"/>
                  </a:lnTo>
                  <a:lnTo>
                    <a:pt x="1896441" y="87"/>
                  </a:lnTo>
                  <a:lnTo>
                    <a:pt x="1946564" y="36"/>
                  </a:lnTo>
                  <a:lnTo>
                    <a:pt x="2046805" y="0"/>
                  </a:lnTo>
                  <a:lnTo>
                    <a:pt x="2097391" y="11242"/>
                  </a:lnTo>
                  <a:lnTo>
                    <a:pt x="2147141" y="26538"/>
                  </a:lnTo>
                  <a:lnTo>
                    <a:pt x="2195383" y="45959"/>
                  </a:lnTo>
                  <a:lnTo>
                    <a:pt x="2241446" y="69575"/>
                  </a:lnTo>
                  <a:lnTo>
                    <a:pt x="2284658" y="97459"/>
                  </a:lnTo>
                  <a:lnTo>
                    <a:pt x="2324348" y="129682"/>
                  </a:lnTo>
                  <a:lnTo>
                    <a:pt x="2359843" y="166314"/>
                  </a:lnTo>
                  <a:lnTo>
                    <a:pt x="2390473" y="207427"/>
                  </a:lnTo>
                  <a:lnTo>
                    <a:pt x="2412529" y="247766"/>
                  </a:lnTo>
                  <a:lnTo>
                    <a:pt x="2428843" y="290986"/>
                  </a:lnTo>
                  <a:lnTo>
                    <a:pt x="2439233" y="336064"/>
                  </a:lnTo>
                  <a:lnTo>
                    <a:pt x="2443513" y="381977"/>
                  </a:lnTo>
                  <a:lnTo>
                    <a:pt x="2441500" y="427704"/>
                  </a:lnTo>
                  <a:lnTo>
                    <a:pt x="2433008" y="472220"/>
                  </a:lnTo>
                  <a:lnTo>
                    <a:pt x="2417855" y="514504"/>
                  </a:lnTo>
                  <a:lnTo>
                    <a:pt x="2395854" y="553533"/>
                  </a:lnTo>
                  <a:lnTo>
                    <a:pt x="2366822" y="588285"/>
                  </a:lnTo>
                  <a:lnTo>
                    <a:pt x="2330743" y="618141"/>
                  </a:lnTo>
                  <a:lnTo>
                    <a:pt x="2290492" y="641703"/>
                  </a:lnTo>
                  <a:lnTo>
                    <a:pt x="2247051" y="659892"/>
                  </a:lnTo>
                  <a:lnTo>
                    <a:pt x="2201405" y="673628"/>
                  </a:lnTo>
                  <a:lnTo>
                    <a:pt x="2154537" y="683834"/>
                  </a:lnTo>
                  <a:lnTo>
                    <a:pt x="2107430" y="691429"/>
                  </a:lnTo>
                  <a:lnTo>
                    <a:pt x="2058420" y="697677"/>
                  </a:lnTo>
                  <a:lnTo>
                    <a:pt x="2009328" y="702710"/>
                  </a:lnTo>
                  <a:lnTo>
                    <a:pt x="1960160" y="706641"/>
                  </a:lnTo>
                  <a:lnTo>
                    <a:pt x="1910923" y="709582"/>
                  </a:lnTo>
                  <a:lnTo>
                    <a:pt x="1861625" y="711646"/>
                  </a:lnTo>
                  <a:lnTo>
                    <a:pt x="1812273" y="712945"/>
                  </a:lnTo>
                  <a:lnTo>
                    <a:pt x="1762872" y="713591"/>
                  </a:lnTo>
                  <a:lnTo>
                    <a:pt x="1713432" y="713697"/>
                  </a:lnTo>
                  <a:lnTo>
                    <a:pt x="1663958" y="713375"/>
                  </a:lnTo>
                  <a:lnTo>
                    <a:pt x="1614457" y="712738"/>
                  </a:lnTo>
                  <a:lnTo>
                    <a:pt x="1564937" y="711897"/>
                  </a:lnTo>
                  <a:lnTo>
                    <a:pt x="1515404" y="710965"/>
                  </a:lnTo>
                  <a:lnTo>
                    <a:pt x="1465865" y="710055"/>
                  </a:lnTo>
                  <a:lnTo>
                    <a:pt x="1416328" y="709279"/>
                  </a:lnTo>
                  <a:lnTo>
                    <a:pt x="1366799" y="708749"/>
                  </a:lnTo>
                  <a:lnTo>
                    <a:pt x="1317286" y="708578"/>
                  </a:lnTo>
                  <a:lnTo>
                    <a:pt x="1267795" y="708878"/>
                  </a:lnTo>
                  <a:lnTo>
                    <a:pt x="1218333" y="709761"/>
                  </a:lnTo>
                  <a:lnTo>
                    <a:pt x="1168908" y="711340"/>
                  </a:lnTo>
                  <a:lnTo>
                    <a:pt x="1119526" y="713728"/>
                  </a:lnTo>
                  <a:lnTo>
                    <a:pt x="1070194" y="717035"/>
                  </a:lnTo>
                  <a:lnTo>
                    <a:pt x="1021251" y="721270"/>
                  </a:lnTo>
                  <a:lnTo>
                    <a:pt x="972292" y="726217"/>
                  </a:lnTo>
                  <a:lnTo>
                    <a:pt x="923325" y="731571"/>
                  </a:lnTo>
                  <a:lnTo>
                    <a:pt x="874356" y="737028"/>
                  </a:lnTo>
                  <a:lnTo>
                    <a:pt x="825392" y="742283"/>
                  </a:lnTo>
                  <a:lnTo>
                    <a:pt x="776440" y="747032"/>
                  </a:lnTo>
                  <a:lnTo>
                    <a:pt x="727506" y="750970"/>
                  </a:lnTo>
                  <a:lnTo>
                    <a:pt x="678596" y="753792"/>
                  </a:lnTo>
                  <a:lnTo>
                    <a:pt x="629718" y="755194"/>
                  </a:lnTo>
                  <a:close/>
                </a:path>
              </a:pathLst>
            </a:custGeom>
            <a:solidFill>
              <a:srgbClr val="CAFB0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9" name="object 39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47805" y="2663866"/>
              <a:ext cx="866884" cy="914509"/>
            </a:xfrm>
            <a:prstGeom prst="rect">
              <a:avLst/>
            </a:prstGeom>
          </p:spPr>
        </p:pic>
      </p:grpSp>
      <p:pic>
        <p:nvPicPr>
          <p:cNvPr id="40" name="object 40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15285" y="925927"/>
            <a:ext cx="866884" cy="914515"/>
          </a:xfrm>
          <a:prstGeom prst="rect">
            <a:avLst/>
          </a:prstGeom>
        </p:spPr>
      </p:pic>
      <p:pic>
        <p:nvPicPr>
          <p:cNvPr id="41" name="object 41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47805" y="5287157"/>
            <a:ext cx="866884" cy="914506"/>
          </a:xfrm>
          <a:prstGeom prst="rect">
            <a:avLst/>
          </a:prstGeom>
        </p:spPr>
      </p:pic>
      <p:sp>
        <p:nvSpPr>
          <p:cNvPr id="42" name="object 42" descr=""/>
          <p:cNvSpPr txBox="1"/>
          <p:nvPr/>
        </p:nvSpPr>
        <p:spPr>
          <a:xfrm>
            <a:off x="840986" y="5637410"/>
            <a:ext cx="678815" cy="346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spc="-305" b="1">
                <a:latin typeface="Tahoma"/>
                <a:cs typeface="Tahoma"/>
              </a:rPr>
              <a:t>21/08</a:t>
            </a:r>
            <a:endParaRPr sz="2100">
              <a:latin typeface="Tahoma"/>
              <a:cs typeface="Tahoma"/>
            </a:endParaRPr>
          </a:p>
        </p:txBody>
      </p:sp>
      <p:grpSp>
        <p:nvGrpSpPr>
          <p:cNvPr id="43" name="object 43" descr=""/>
          <p:cNvGrpSpPr/>
          <p:nvPr/>
        </p:nvGrpSpPr>
        <p:grpSpPr>
          <a:xfrm>
            <a:off x="747805" y="3948750"/>
            <a:ext cx="3108960" cy="939165"/>
            <a:chOff x="747805" y="3948750"/>
            <a:chExt cx="3108960" cy="939165"/>
          </a:xfrm>
        </p:grpSpPr>
        <p:sp>
          <p:nvSpPr>
            <p:cNvPr id="44" name="object 44" descr=""/>
            <p:cNvSpPr/>
            <p:nvPr/>
          </p:nvSpPr>
          <p:spPr>
            <a:xfrm>
              <a:off x="1525143" y="4005450"/>
              <a:ext cx="2331720" cy="882650"/>
            </a:xfrm>
            <a:custGeom>
              <a:avLst/>
              <a:gdLst/>
              <a:ahLst/>
              <a:cxnLst/>
              <a:rect l="l" t="t" r="r" b="b"/>
              <a:pathLst>
                <a:path w="2331720" h="882650">
                  <a:moveTo>
                    <a:pt x="1694113" y="882225"/>
                  </a:moveTo>
                  <a:lnTo>
                    <a:pt x="1645777" y="880275"/>
                  </a:lnTo>
                  <a:lnTo>
                    <a:pt x="1597386" y="876147"/>
                  </a:lnTo>
                  <a:lnTo>
                    <a:pt x="1548973" y="870244"/>
                  </a:lnTo>
                  <a:lnTo>
                    <a:pt x="1500571" y="862970"/>
                  </a:lnTo>
                  <a:lnTo>
                    <a:pt x="1452211" y="854727"/>
                  </a:lnTo>
                  <a:lnTo>
                    <a:pt x="1403926" y="845918"/>
                  </a:lnTo>
                  <a:lnTo>
                    <a:pt x="1355749" y="836947"/>
                  </a:lnTo>
                  <a:lnTo>
                    <a:pt x="1307712" y="828217"/>
                  </a:lnTo>
                  <a:lnTo>
                    <a:pt x="1255820" y="819434"/>
                  </a:lnTo>
                  <a:lnTo>
                    <a:pt x="1203806" y="811398"/>
                  </a:lnTo>
                  <a:lnTo>
                    <a:pt x="1151682" y="804112"/>
                  </a:lnTo>
                  <a:lnTo>
                    <a:pt x="1099458" y="797575"/>
                  </a:lnTo>
                  <a:lnTo>
                    <a:pt x="1047146" y="791788"/>
                  </a:lnTo>
                  <a:lnTo>
                    <a:pt x="994756" y="786753"/>
                  </a:lnTo>
                  <a:lnTo>
                    <a:pt x="942299" y="782471"/>
                  </a:lnTo>
                  <a:lnTo>
                    <a:pt x="889786" y="778942"/>
                  </a:lnTo>
                  <a:lnTo>
                    <a:pt x="837228" y="776167"/>
                  </a:lnTo>
                  <a:lnTo>
                    <a:pt x="784636" y="774148"/>
                  </a:lnTo>
                  <a:lnTo>
                    <a:pt x="732020" y="772885"/>
                  </a:lnTo>
                  <a:lnTo>
                    <a:pt x="679392" y="772379"/>
                  </a:lnTo>
                  <a:lnTo>
                    <a:pt x="626762" y="772631"/>
                  </a:lnTo>
                  <a:lnTo>
                    <a:pt x="575510" y="773456"/>
                  </a:lnTo>
                  <a:lnTo>
                    <a:pt x="524141" y="774196"/>
                  </a:lnTo>
                  <a:lnTo>
                    <a:pt x="472804" y="774083"/>
                  </a:lnTo>
                  <a:lnTo>
                    <a:pt x="421648" y="772347"/>
                  </a:lnTo>
                  <a:lnTo>
                    <a:pt x="370825" y="768218"/>
                  </a:lnTo>
                  <a:lnTo>
                    <a:pt x="320484" y="760927"/>
                  </a:lnTo>
                  <a:lnTo>
                    <a:pt x="270774" y="749704"/>
                  </a:lnTo>
                  <a:lnTo>
                    <a:pt x="221923" y="733389"/>
                  </a:lnTo>
                  <a:lnTo>
                    <a:pt x="174933" y="711473"/>
                  </a:lnTo>
                  <a:lnTo>
                    <a:pt x="131086" y="684152"/>
                  </a:lnTo>
                  <a:lnTo>
                    <a:pt x="91663" y="651621"/>
                  </a:lnTo>
                  <a:lnTo>
                    <a:pt x="57945" y="614078"/>
                  </a:lnTo>
                  <a:lnTo>
                    <a:pt x="31214" y="571717"/>
                  </a:lnTo>
                  <a:lnTo>
                    <a:pt x="12751" y="524734"/>
                  </a:lnTo>
                  <a:lnTo>
                    <a:pt x="2879" y="478033"/>
                  </a:lnTo>
                  <a:lnTo>
                    <a:pt x="0" y="433822"/>
                  </a:lnTo>
                  <a:lnTo>
                    <a:pt x="3602" y="392066"/>
                  </a:lnTo>
                  <a:lnTo>
                    <a:pt x="13177" y="352732"/>
                  </a:lnTo>
                  <a:lnTo>
                    <a:pt x="28213" y="315785"/>
                  </a:lnTo>
                  <a:lnTo>
                    <a:pt x="48198" y="281191"/>
                  </a:lnTo>
                  <a:lnTo>
                    <a:pt x="72624" y="248917"/>
                  </a:lnTo>
                  <a:lnTo>
                    <a:pt x="100978" y="218928"/>
                  </a:lnTo>
                  <a:lnTo>
                    <a:pt x="132750" y="191190"/>
                  </a:lnTo>
                  <a:lnTo>
                    <a:pt x="167430" y="165670"/>
                  </a:lnTo>
                  <a:lnTo>
                    <a:pt x="204506" y="142332"/>
                  </a:lnTo>
                  <a:lnTo>
                    <a:pt x="243469" y="121144"/>
                  </a:lnTo>
                  <a:lnTo>
                    <a:pt x="283807" y="102070"/>
                  </a:lnTo>
                  <a:lnTo>
                    <a:pt x="325010" y="85078"/>
                  </a:lnTo>
                  <a:lnTo>
                    <a:pt x="366567" y="70132"/>
                  </a:lnTo>
                  <a:lnTo>
                    <a:pt x="407967" y="57199"/>
                  </a:lnTo>
                  <a:lnTo>
                    <a:pt x="448700" y="46245"/>
                  </a:lnTo>
                  <a:lnTo>
                    <a:pt x="500265" y="34817"/>
                  </a:lnTo>
                  <a:lnTo>
                    <a:pt x="548655" y="26657"/>
                  </a:lnTo>
                  <a:lnTo>
                    <a:pt x="598974" y="20096"/>
                  </a:lnTo>
                  <a:lnTo>
                    <a:pt x="649363" y="14566"/>
                  </a:lnTo>
                  <a:lnTo>
                    <a:pt x="699815" y="10014"/>
                  </a:lnTo>
                  <a:lnTo>
                    <a:pt x="750324" y="6384"/>
                  </a:lnTo>
                  <a:lnTo>
                    <a:pt x="800881" y="3623"/>
                  </a:lnTo>
                  <a:lnTo>
                    <a:pt x="851480" y="1674"/>
                  </a:lnTo>
                  <a:lnTo>
                    <a:pt x="902113" y="485"/>
                  </a:lnTo>
                  <a:lnTo>
                    <a:pt x="952774" y="0"/>
                  </a:lnTo>
                  <a:lnTo>
                    <a:pt x="1003454" y="164"/>
                  </a:lnTo>
                  <a:lnTo>
                    <a:pt x="1054148" y="923"/>
                  </a:lnTo>
                  <a:lnTo>
                    <a:pt x="1104847" y="2222"/>
                  </a:lnTo>
                  <a:lnTo>
                    <a:pt x="1155545" y="4007"/>
                  </a:lnTo>
                  <a:lnTo>
                    <a:pt x="1206234" y="6223"/>
                  </a:lnTo>
                  <a:lnTo>
                    <a:pt x="1256907" y="8816"/>
                  </a:lnTo>
                  <a:lnTo>
                    <a:pt x="1307557" y="11731"/>
                  </a:lnTo>
                  <a:lnTo>
                    <a:pt x="1358177" y="14913"/>
                  </a:lnTo>
                  <a:lnTo>
                    <a:pt x="1408760" y="18308"/>
                  </a:lnTo>
                  <a:lnTo>
                    <a:pt x="1459298" y="21860"/>
                  </a:lnTo>
                  <a:lnTo>
                    <a:pt x="1509784" y="25517"/>
                  </a:lnTo>
                  <a:lnTo>
                    <a:pt x="1560212" y="29222"/>
                  </a:lnTo>
                  <a:lnTo>
                    <a:pt x="1612403" y="33128"/>
                  </a:lnTo>
                  <a:lnTo>
                    <a:pt x="1664717" y="37340"/>
                  </a:lnTo>
                  <a:lnTo>
                    <a:pt x="1717048" y="42105"/>
                  </a:lnTo>
                  <a:lnTo>
                    <a:pt x="1769290" y="47672"/>
                  </a:lnTo>
                  <a:lnTo>
                    <a:pt x="1821337" y="54287"/>
                  </a:lnTo>
                  <a:lnTo>
                    <a:pt x="1873083" y="62199"/>
                  </a:lnTo>
                  <a:lnTo>
                    <a:pt x="1924421" y="71655"/>
                  </a:lnTo>
                  <a:lnTo>
                    <a:pt x="1975246" y="82903"/>
                  </a:lnTo>
                  <a:lnTo>
                    <a:pt x="2025451" y="96190"/>
                  </a:lnTo>
                  <a:lnTo>
                    <a:pt x="2074931" y="111765"/>
                  </a:lnTo>
                  <a:lnTo>
                    <a:pt x="2123579" y="129874"/>
                  </a:lnTo>
                  <a:lnTo>
                    <a:pt x="2171290" y="150765"/>
                  </a:lnTo>
                  <a:lnTo>
                    <a:pt x="2211885" y="171952"/>
                  </a:lnTo>
                  <a:lnTo>
                    <a:pt x="2249974" y="197279"/>
                  </a:lnTo>
                  <a:lnTo>
                    <a:pt x="2283176" y="227750"/>
                  </a:lnTo>
                  <a:lnTo>
                    <a:pt x="2309107" y="264367"/>
                  </a:lnTo>
                  <a:lnTo>
                    <a:pt x="2325589" y="307907"/>
                  </a:lnTo>
                  <a:lnTo>
                    <a:pt x="2331344" y="354042"/>
                  </a:lnTo>
                  <a:lnTo>
                    <a:pt x="2328149" y="401329"/>
                  </a:lnTo>
                  <a:lnTo>
                    <a:pt x="2317779" y="448324"/>
                  </a:lnTo>
                  <a:lnTo>
                    <a:pt x="2302013" y="493584"/>
                  </a:lnTo>
                  <a:lnTo>
                    <a:pt x="2282149" y="537173"/>
                  </a:lnTo>
                  <a:lnTo>
                    <a:pt x="2258862" y="578979"/>
                  </a:lnTo>
                  <a:lnTo>
                    <a:pt x="2232369" y="618825"/>
                  </a:lnTo>
                  <a:lnTo>
                    <a:pt x="2202885" y="656538"/>
                  </a:lnTo>
                  <a:lnTo>
                    <a:pt x="2170625" y="691941"/>
                  </a:lnTo>
                  <a:lnTo>
                    <a:pt x="2135805" y="724860"/>
                  </a:lnTo>
                  <a:lnTo>
                    <a:pt x="2098640" y="755118"/>
                  </a:lnTo>
                  <a:lnTo>
                    <a:pt x="2059345" y="782540"/>
                  </a:lnTo>
                  <a:lnTo>
                    <a:pt x="2018137" y="806951"/>
                  </a:lnTo>
                  <a:lnTo>
                    <a:pt x="1975230" y="828176"/>
                  </a:lnTo>
                  <a:lnTo>
                    <a:pt x="1930840" y="846039"/>
                  </a:lnTo>
                  <a:lnTo>
                    <a:pt x="1885183" y="860365"/>
                  </a:lnTo>
                  <a:lnTo>
                    <a:pt x="1838473" y="870977"/>
                  </a:lnTo>
                  <a:lnTo>
                    <a:pt x="1790494" y="877980"/>
                  </a:lnTo>
                  <a:lnTo>
                    <a:pt x="1742363" y="881594"/>
                  </a:lnTo>
                  <a:lnTo>
                    <a:pt x="1694113" y="882225"/>
                  </a:lnTo>
                  <a:close/>
                </a:path>
              </a:pathLst>
            </a:custGeom>
            <a:solidFill>
              <a:srgbClr val="D3FF9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5" name="object 45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47805" y="3948750"/>
              <a:ext cx="866884" cy="914506"/>
            </a:xfrm>
            <a:prstGeom prst="rect">
              <a:avLst/>
            </a:prstGeom>
          </p:spPr>
        </p:pic>
      </p:grpSp>
      <p:sp>
        <p:nvSpPr>
          <p:cNvPr id="46" name="object 46" descr=""/>
          <p:cNvSpPr txBox="1"/>
          <p:nvPr/>
        </p:nvSpPr>
        <p:spPr>
          <a:xfrm>
            <a:off x="1599484" y="4136628"/>
            <a:ext cx="2225040" cy="458470"/>
          </a:xfrm>
          <a:prstGeom prst="rect">
            <a:avLst/>
          </a:prstGeom>
        </p:spPr>
        <p:txBody>
          <a:bodyPr wrap="square" lIns="0" tIns="55879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439"/>
              </a:spcBef>
            </a:pPr>
            <a:r>
              <a:rPr dirty="0" sz="1200" spc="-60" b="1">
                <a:latin typeface="Tahoma"/>
                <a:cs typeface="Tahoma"/>
              </a:rPr>
              <a:t>2</a:t>
            </a:r>
            <a:r>
              <a:rPr dirty="0" baseline="43650" sz="1050" spc="-89" b="1">
                <a:latin typeface="Tahoma"/>
                <a:cs typeface="Tahoma"/>
              </a:rPr>
              <a:t>ème</a:t>
            </a:r>
            <a:r>
              <a:rPr dirty="0" baseline="43650" sz="1050" spc="-52" b="1">
                <a:latin typeface="Tahoma"/>
                <a:cs typeface="Tahoma"/>
              </a:rPr>
              <a:t> </a:t>
            </a:r>
            <a:r>
              <a:rPr dirty="0" sz="1200" spc="-10" b="1">
                <a:latin typeface="Tahoma"/>
                <a:cs typeface="Tahoma"/>
              </a:rPr>
              <a:t>désinsectisation</a:t>
            </a:r>
            <a:endParaRPr sz="12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309"/>
              </a:spcBef>
            </a:pPr>
            <a:r>
              <a:rPr dirty="0" sz="1100" spc="-10">
                <a:latin typeface="Tahoma"/>
                <a:cs typeface="Tahoma"/>
              </a:rPr>
              <a:t>délai</a:t>
            </a:r>
            <a:r>
              <a:rPr dirty="0" sz="1100" spc="-125">
                <a:latin typeface="Tahoma"/>
                <a:cs typeface="Tahoma"/>
              </a:rPr>
              <a:t> </a:t>
            </a:r>
            <a:r>
              <a:rPr dirty="0" sz="1100" spc="-10">
                <a:latin typeface="Tahoma"/>
                <a:cs typeface="Tahoma"/>
              </a:rPr>
              <a:t>de</a:t>
            </a:r>
            <a:r>
              <a:rPr dirty="0" sz="1100" spc="-120">
                <a:latin typeface="Tahoma"/>
                <a:cs typeface="Tahoma"/>
              </a:rPr>
              <a:t> </a:t>
            </a:r>
            <a:r>
              <a:rPr dirty="0" sz="1100" spc="-110">
                <a:latin typeface="Tahoma"/>
                <a:cs typeface="Tahoma"/>
              </a:rPr>
              <a:t>10</a:t>
            </a:r>
            <a:r>
              <a:rPr dirty="0" sz="1100" spc="-125">
                <a:latin typeface="Tahoma"/>
                <a:cs typeface="Tahoma"/>
              </a:rPr>
              <a:t> </a:t>
            </a:r>
            <a:r>
              <a:rPr dirty="0" sz="1100" spc="-55">
                <a:latin typeface="Tahoma"/>
                <a:cs typeface="Tahoma"/>
              </a:rPr>
              <a:t>j.</a:t>
            </a:r>
            <a:r>
              <a:rPr dirty="0" sz="1100" spc="-120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ap</a:t>
            </a:r>
            <a:r>
              <a:rPr dirty="0" sz="1100" spc="100">
                <a:latin typeface="Tahoma"/>
                <a:cs typeface="Tahoma"/>
              </a:rPr>
              <a:t> </a:t>
            </a:r>
            <a:r>
              <a:rPr dirty="0" sz="1100" spc="-50">
                <a:latin typeface="Tahoma"/>
                <a:cs typeface="Tahoma"/>
              </a:rPr>
              <a:t>1</a:t>
            </a:r>
            <a:r>
              <a:rPr dirty="0" baseline="38461" sz="975" spc="-75">
                <a:latin typeface="Tahoma"/>
                <a:cs typeface="Tahoma"/>
              </a:rPr>
              <a:t>ère</a:t>
            </a:r>
            <a:r>
              <a:rPr dirty="0" baseline="38461" sz="975" spc="30">
                <a:latin typeface="Tahoma"/>
                <a:cs typeface="Tahoma"/>
              </a:rPr>
              <a:t> </a:t>
            </a:r>
            <a:r>
              <a:rPr dirty="0" sz="1100" spc="-10">
                <a:latin typeface="Tahoma"/>
                <a:cs typeface="Tahoma"/>
              </a:rPr>
              <a:t>désinsectisation</a:t>
            </a:r>
            <a:endParaRPr sz="1100">
              <a:latin typeface="Tahoma"/>
              <a:cs typeface="Tahoma"/>
            </a:endParaRPr>
          </a:p>
        </p:txBody>
      </p:sp>
      <p:grpSp>
        <p:nvGrpSpPr>
          <p:cNvPr id="47" name="object 47" descr=""/>
          <p:cNvGrpSpPr/>
          <p:nvPr/>
        </p:nvGrpSpPr>
        <p:grpSpPr>
          <a:xfrm>
            <a:off x="154280" y="1483819"/>
            <a:ext cx="153035" cy="4923790"/>
            <a:chOff x="154280" y="1483819"/>
            <a:chExt cx="153035" cy="4923790"/>
          </a:xfrm>
        </p:grpSpPr>
        <p:sp>
          <p:nvSpPr>
            <p:cNvPr id="48" name="object 48" descr=""/>
            <p:cNvSpPr/>
            <p:nvPr/>
          </p:nvSpPr>
          <p:spPr>
            <a:xfrm>
              <a:off x="211806" y="1502871"/>
              <a:ext cx="19050" cy="4885690"/>
            </a:xfrm>
            <a:custGeom>
              <a:avLst/>
              <a:gdLst/>
              <a:ahLst/>
              <a:cxnLst/>
              <a:rect l="l" t="t" r="r" b="b"/>
              <a:pathLst>
                <a:path w="19050" h="4885690">
                  <a:moveTo>
                    <a:pt x="0" y="0"/>
                  </a:moveTo>
                  <a:lnTo>
                    <a:pt x="18978" y="4885112"/>
                  </a:lnTo>
                </a:path>
              </a:pathLst>
            </a:custGeom>
            <a:ln w="381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173332" y="6311553"/>
              <a:ext cx="114935" cy="76835"/>
            </a:xfrm>
            <a:custGeom>
              <a:avLst/>
              <a:gdLst/>
              <a:ahLst/>
              <a:cxnLst/>
              <a:rect l="l" t="t" r="r" b="b"/>
              <a:pathLst>
                <a:path w="114935" h="76835">
                  <a:moveTo>
                    <a:pt x="114313" y="0"/>
                  </a:moveTo>
                  <a:lnTo>
                    <a:pt x="57452" y="76431"/>
                  </a:lnTo>
                  <a:lnTo>
                    <a:pt x="0" y="444"/>
                  </a:lnTo>
                </a:path>
              </a:pathLst>
            </a:custGeom>
            <a:ln w="381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0" name="object 50" descr=""/>
          <p:cNvSpPr txBox="1"/>
          <p:nvPr/>
        </p:nvSpPr>
        <p:spPr>
          <a:xfrm>
            <a:off x="2466204" y="1044758"/>
            <a:ext cx="2712085" cy="11245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ctr" marR="23495">
              <a:lnSpc>
                <a:spcPct val="100000"/>
              </a:lnSpc>
              <a:spcBef>
                <a:spcPts val="125"/>
              </a:spcBef>
            </a:pPr>
            <a:r>
              <a:rPr dirty="0" sz="1200">
                <a:solidFill>
                  <a:srgbClr val="FFF5E8"/>
                </a:solidFill>
                <a:latin typeface="Tahoma"/>
                <a:cs typeface="Tahoma"/>
              </a:rPr>
              <a:t>Prises</a:t>
            </a:r>
            <a:r>
              <a:rPr dirty="0" sz="1200" spc="-65">
                <a:solidFill>
                  <a:srgbClr val="FFF5E8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FFF5E8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FFF5E8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FFF5E8"/>
                </a:solidFill>
                <a:latin typeface="Tahoma"/>
                <a:cs typeface="Tahoma"/>
              </a:rPr>
              <a:t>sang</a:t>
            </a:r>
            <a:r>
              <a:rPr dirty="0" sz="1200" spc="-60">
                <a:solidFill>
                  <a:srgbClr val="FFF5E8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FFF5E8"/>
                </a:solidFill>
                <a:latin typeface="Tahoma"/>
                <a:cs typeface="Tahoma"/>
              </a:rPr>
              <a:t>pour</a:t>
            </a:r>
            <a:r>
              <a:rPr dirty="0" sz="1200" spc="-65">
                <a:solidFill>
                  <a:srgbClr val="FFF5E8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FFF5E8"/>
                </a:solidFill>
                <a:latin typeface="Tahoma"/>
                <a:cs typeface="Tahoma"/>
              </a:rPr>
              <a:t>analyses</a:t>
            </a:r>
            <a:endParaRPr sz="12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dirty="0" sz="1200" spc="-30">
                <a:solidFill>
                  <a:srgbClr val="FFF5E8"/>
                </a:solidFill>
                <a:latin typeface="Tahoma"/>
                <a:cs typeface="Tahoma"/>
              </a:rPr>
              <a:t>IBR-</a:t>
            </a:r>
            <a:r>
              <a:rPr dirty="0" sz="1200" spc="-20">
                <a:solidFill>
                  <a:srgbClr val="FFF5E8"/>
                </a:solidFill>
                <a:latin typeface="Tahoma"/>
                <a:cs typeface="Tahoma"/>
              </a:rPr>
              <a:t>BVD-</a:t>
            </a:r>
            <a:r>
              <a:rPr dirty="0" sz="1200">
                <a:solidFill>
                  <a:srgbClr val="FFF5E8"/>
                </a:solidFill>
                <a:latin typeface="Tahoma"/>
                <a:cs typeface="Tahoma"/>
              </a:rPr>
              <a:t>Besnoitiose</a:t>
            </a:r>
            <a:r>
              <a:rPr dirty="0" sz="1200" spc="-40">
                <a:solidFill>
                  <a:srgbClr val="FFF5E8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FFF5E8"/>
                </a:solidFill>
                <a:latin typeface="Tahoma"/>
                <a:cs typeface="Tahoma"/>
              </a:rPr>
              <a:t>&amp;</a:t>
            </a:r>
            <a:r>
              <a:rPr dirty="0" sz="1200" spc="-35">
                <a:solidFill>
                  <a:srgbClr val="FFF5E8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FFF5E8"/>
                </a:solidFill>
                <a:latin typeface="Tahoma"/>
                <a:cs typeface="Tahoma"/>
              </a:rPr>
              <a:t>tuberculination*</a:t>
            </a:r>
            <a:endParaRPr sz="12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dirty="0" sz="1200" spc="-105" b="1">
                <a:solidFill>
                  <a:srgbClr val="FFF5E8"/>
                </a:solidFill>
                <a:latin typeface="Tahoma"/>
                <a:cs typeface="Tahoma"/>
              </a:rPr>
              <a:t>1</a:t>
            </a:r>
            <a:r>
              <a:rPr dirty="0" baseline="43650" sz="1050" spc="-157" b="1">
                <a:solidFill>
                  <a:srgbClr val="FFF5E8"/>
                </a:solidFill>
                <a:latin typeface="Tahoma"/>
                <a:cs typeface="Tahoma"/>
              </a:rPr>
              <a:t>ère</a:t>
            </a:r>
            <a:r>
              <a:rPr dirty="0" baseline="43650" sz="1050" spc="75" b="1">
                <a:solidFill>
                  <a:srgbClr val="FFF5E8"/>
                </a:solidFill>
                <a:latin typeface="Tahoma"/>
                <a:cs typeface="Tahoma"/>
              </a:rPr>
              <a:t> </a:t>
            </a:r>
            <a:r>
              <a:rPr dirty="0" sz="1200" spc="-10" b="1">
                <a:solidFill>
                  <a:srgbClr val="FFF5E8"/>
                </a:solidFill>
                <a:latin typeface="Tahoma"/>
                <a:cs typeface="Tahoma"/>
              </a:rPr>
              <a:t>désinsectisation</a:t>
            </a:r>
            <a:endParaRPr sz="1200">
              <a:latin typeface="Tahoma"/>
              <a:cs typeface="Tahoma"/>
            </a:endParaRPr>
          </a:p>
          <a:p>
            <a:pPr marL="1026794" marR="309880" indent="52705">
              <a:lnSpc>
                <a:spcPct val="104200"/>
              </a:lnSpc>
              <a:spcBef>
                <a:spcPts val="1190"/>
              </a:spcBef>
            </a:pPr>
            <a:r>
              <a:rPr dirty="0" sz="1200" spc="-280">
                <a:solidFill>
                  <a:srgbClr val="FFF5E8"/>
                </a:solidFill>
                <a:latin typeface="Tahoma"/>
                <a:cs typeface="Tahoma"/>
              </a:rPr>
              <a:t>+</a:t>
            </a:r>
            <a:r>
              <a:rPr dirty="0" sz="1200" spc="-110">
                <a:solidFill>
                  <a:srgbClr val="FFF5E8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FFF5E8"/>
                </a:solidFill>
                <a:latin typeface="Tahoma"/>
                <a:cs typeface="Tahoma"/>
              </a:rPr>
              <a:t>MHE</a:t>
            </a:r>
            <a:r>
              <a:rPr dirty="0" sz="1200" spc="-105">
                <a:solidFill>
                  <a:srgbClr val="FFF5E8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FFF5E8"/>
                </a:solidFill>
                <a:latin typeface="Tahoma"/>
                <a:cs typeface="Tahoma"/>
              </a:rPr>
              <a:t>si</a:t>
            </a:r>
            <a:r>
              <a:rPr dirty="0" sz="1200" spc="-110">
                <a:solidFill>
                  <a:srgbClr val="FFF5E8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FFF5E8"/>
                </a:solidFill>
                <a:latin typeface="Tahoma"/>
                <a:cs typeface="Tahoma"/>
              </a:rPr>
              <a:t>les</a:t>
            </a:r>
            <a:r>
              <a:rPr dirty="0" sz="1200" spc="-105">
                <a:solidFill>
                  <a:srgbClr val="FFF5E8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FFF5E8"/>
                </a:solidFill>
                <a:latin typeface="Tahoma"/>
                <a:cs typeface="Tahoma"/>
              </a:rPr>
              <a:t>bovins </a:t>
            </a:r>
            <a:r>
              <a:rPr dirty="0" sz="1200" spc="-25">
                <a:solidFill>
                  <a:srgbClr val="FFF5E8"/>
                </a:solidFill>
                <a:latin typeface="Tahoma"/>
                <a:cs typeface="Tahoma"/>
              </a:rPr>
              <a:t>ne</a:t>
            </a:r>
            <a:r>
              <a:rPr dirty="0" sz="1200" spc="-114">
                <a:solidFill>
                  <a:srgbClr val="FFF5E8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FFF5E8"/>
                </a:solidFill>
                <a:latin typeface="Tahoma"/>
                <a:cs typeface="Tahoma"/>
              </a:rPr>
              <a:t>sont</a:t>
            </a:r>
            <a:r>
              <a:rPr dirty="0" sz="1200" spc="-110">
                <a:solidFill>
                  <a:srgbClr val="FFF5E8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FFF5E8"/>
                </a:solidFill>
                <a:latin typeface="Tahoma"/>
                <a:cs typeface="Tahoma"/>
              </a:rPr>
              <a:t>pas</a:t>
            </a:r>
            <a:r>
              <a:rPr dirty="0" sz="1200" spc="-110">
                <a:solidFill>
                  <a:srgbClr val="FFF5E8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FFF5E8"/>
                </a:solidFill>
                <a:latin typeface="Tahoma"/>
                <a:cs typeface="Tahoma"/>
              </a:rPr>
              <a:t>vaccinés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51" name="object 51" descr=""/>
          <p:cNvSpPr txBox="1"/>
          <p:nvPr/>
        </p:nvSpPr>
        <p:spPr>
          <a:xfrm>
            <a:off x="407870" y="1032124"/>
            <a:ext cx="680085" cy="1150620"/>
          </a:xfrm>
          <a:prstGeom prst="rect">
            <a:avLst/>
          </a:prstGeom>
        </p:spPr>
        <p:txBody>
          <a:bodyPr wrap="square" lIns="0" tIns="44450" rIns="0" bIns="0" rtlCol="0" vert="horz">
            <a:spAutoFit/>
          </a:bodyPr>
          <a:lstStyle/>
          <a:p>
            <a:pPr algn="ctr" marR="12700">
              <a:lnSpc>
                <a:spcPct val="100000"/>
              </a:lnSpc>
              <a:spcBef>
                <a:spcPts val="350"/>
              </a:spcBef>
            </a:pPr>
            <a:r>
              <a:rPr dirty="0" sz="800" spc="-30">
                <a:solidFill>
                  <a:srgbClr val="F9F9F9"/>
                </a:solidFill>
                <a:latin typeface="Tahoma"/>
                <a:cs typeface="Tahoma"/>
              </a:rPr>
              <a:t>à</a:t>
            </a:r>
            <a:r>
              <a:rPr dirty="0" sz="800" spc="-85">
                <a:solidFill>
                  <a:srgbClr val="F9F9F9"/>
                </a:solidFill>
                <a:latin typeface="Tahoma"/>
                <a:cs typeface="Tahoma"/>
              </a:rPr>
              <a:t> </a:t>
            </a:r>
            <a:r>
              <a:rPr dirty="0" sz="800">
                <a:solidFill>
                  <a:srgbClr val="F9F9F9"/>
                </a:solidFill>
                <a:latin typeface="Tahoma"/>
                <a:cs typeface="Tahoma"/>
              </a:rPr>
              <a:t>partir</a:t>
            </a:r>
            <a:r>
              <a:rPr dirty="0" sz="800" spc="-80">
                <a:solidFill>
                  <a:srgbClr val="F9F9F9"/>
                </a:solidFill>
                <a:latin typeface="Tahoma"/>
                <a:cs typeface="Tahoma"/>
              </a:rPr>
              <a:t> </a:t>
            </a:r>
            <a:r>
              <a:rPr dirty="0" sz="800" spc="-25">
                <a:solidFill>
                  <a:srgbClr val="F9F9F9"/>
                </a:solidFill>
                <a:latin typeface="Tahoma"/>
                <a:cs typeface="Tahoma"/>
              </a:rPr>
              <a:t>du</a:t>
            </a:r>
            <a:endParaRPr sz="8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685"/>
              </a:spcBef>
            </a:pPr>
            <a:r>
              <a:rPr dirty="0" sz="2100" spc="-305" b="1">
                <a:latin typeface="Tahoma"/>
                <a:cs typeface="Tahoma"/>
              </a:rPr>
              <a:t>01/08</a:t>
            </a:r>
            <a:endParaRPr sz="2100">
              <a:latin typeface="Tahoma"/>
              <a:cs typeface="Tahoma"/>
            </a:endParaRPr>
          </a:p>
          <a:p>
            <a:pPr algn="ctr" marL="46990" marR="40005">
              <a:lnSpc>
                <a:spcPct val="100000"/>
              </a:lnSpc>
              <a:spcBef>
                <a:spcPts val="2039"/>
              </a:spcBef>
            </a:pPr>
            <a:r>
              <a:rPr dirty="0" sz="1000" spc="-20">
                <a:latin typeface="Tahoma"/>
                <a:cs typeface="Tahoma"/>
              </a:rPr>
              <a:t>élevage</a:t>
            </a:r>
            <a:r>
              <a:rPr dirty="0" sz="1000" spc="-5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en </a:t>
            </a:r>
            <a:r>
              <a:rPr dirty="0" sz="1000" spc="-30">
                <a:latin typeface="Tahoma"/>
                <a:cs typeface="Tahoma"/>
              </a:rPr>
              <a:t>ZR</a:t>
            </a:r>
            <a:r>
              <a:rPr dirty="0" sz="1000" spc="-10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MHE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2" name="object 52" descr=""/>
          <p:cNvSpPr txBox="1"/>
          <p:nvPr/>
        </p:nvSpPr>
        <p:spPr>
          <a:xfrm>
            <a:off x="1552283" y="1032124"/>
            <a:ext cx="683260" cy="1150620"/>
          </a:xfrm>
          <a:prstGeom prst="rect">
            <a:avLst/>
          </a:prstGeom>
        </p:spPr>
        <p:txBody>
          <a:bodyPr wrap="square" lIns="0" tIns="44450" rIns="0" bIns="0" rtlCol="0" vert="horz">
            <a:spAutoFit/>
          </a:bodyPr>
          <a:lstStyle/>
          <a:p>
            <a:pPr algn="ctr" marL="3810">
              <a:lnSpc>
                <a:spcPct val="100000"/>
              </a:lnSpc>
              <a:spcBef>
                <a:spcPts val="350"/>
              </a:spcBef>
            </a:pPr>
            <a:r>
              <a:rPr dirty="0" sz="800" spc="-30">
                <a:solidFill>
                  <a:srgbClr val="F9F9F9"/>
                </a:solidFill>
                <a:latin typeface="Tahoma"/>
                <a:cs typeface="Tahoma"/>
              </a:rPr>
              <a:t>à</a:t>
            </a:r>
            <a:r>
              <a:rPr dirty="0" sz="800" spc="-85">
                <a:solidFill>
                  <a:srgbClr val="F9F9F9"/>
                </a:solidFill>
                <a:latin typeface="Tahoma"/>
                <a:cs typeface="Tahoma"/>
              </a:rPr>
              <a:t> </a:t>
            </a:r>
            <a:r>
              <a:rPr dirty="0" sz="800">
                <a:solidFill>
                  <a:srgbClr val="F9F9F9"/>
                </a:solidFill>
                <a:latin typeface="Tahoma"/>
                <a:cs typeface="Tahoma"/>
              </a:rPr>
              <a:t>partir</a:t>
            </a:r>
            <a:r>
              <a:rPr dirty="0" sz="800" spc="-80">
                <a:solidFill>
                  <a:srgbClr val="F9F9F9"/>
                </a:solidFill>
                <a:latin typeface="Tahoma"/>
                <a:cs typeface="Tahoma"/>
              </a:rPr>
              <a:t> </a:t>
            </a:r>
            <a:r>
              <a:rPr dirty="0" sz="800" spc="-25">
                <a:solidFill>
                  <a:srgbClr val="F9F9F9"/>
                </a:solidFill>
                <a:latin typeface="Tahoma"/>
                <a:cs typeface="Tahoma"/>
              </a:rPr>
              <a:t>du</a:t>
            </a:r>
            <a:endParaRPr sz="8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685"/>
              </a:spcBef>
            </a:pPr>
            <a:r>
              <a:rPr dirty="0" sz="2100" spc="-300" b="1">
                <a:latin typeface="Tahoma"/>
                <a:cs typeface="Tahoma"/>
              </a:rPr>
              <a:t>10/08</a:t>
            </a:r>
            <a:endParaRPr sz="2100">
              <a:latin typeface="Tahoma"/>
              <a:cs typeface="Tahoma"/>
            </a:endParaRPr>
          </a:p>
          <a:p>
            <a:pPr algn="ctr" marL="40640" marR="33020">
              <a:lnSpc>
                <a:spcPct val="100000"/>
              </a:lnSpc>
              <a:spcBef>
                <a:spcPts val="2039"/>
              </a:spcBef>
            </a:pPr>
            <a:r>
              <a:rPr dirty="0" sz="1000" spc="-80" b="1">
                <a:solidFill>
                  <a:srgbClr val="58B378"/>
                </a:solidFill>
                <a:latin typeface="Tahoma"/>
                <a:cs typeface="Tahoma"/>
              </a:rPr>
              <a:t>élevage</a:t>
            </a:r>
            <a:r>
              <a:rPr dirty="0" sz="1000" spc="-30" b="1">
                <a:solidFill>
                  <a:srgbClr val="58B378"/>
                </a:solidFill>
                <a:latin typeface="Tahoma"/>
                <a:cs typeface="Tahoma"/>
              </a:rPr>
              <a:t> </a:t>
            </a:r>
            <a:r>
              <a:rPr dirty="0" sz="1000" spc="-75" b="1">
                <a:solidFill>
                  <a:srgbClr val="58B378"/>
                </a:solidFill>
                <a:latin typeface="Tahoma"/>
                <a:cs typeface="Tahoma"/>
              </a:rPr>
              <a:t>en </a:t>
            </a:r>
            <a:r>
              <a:rPr dirty="0" sz="1000" spc="-160" b="1">
                <a:solidFill>
                  <a:srgbClr val="58B378"/>
                </a:solidFill>
                <a:latin typeface="Tahoma"/>
                <a:cs typeface="Tahoma"/>
              </a:rPr>
              <a:t>ZI</a:t>
            </a:r>
            <a:r>
              <a:rPr dirty="0" sz="1000" spc="-80" b="1">
                <a:solidFill>
                  <a:srgbClr val="58B378"/>
                </a:solidFill>
                <a:latin typeface="Tahoma"/>
                <a:cs typeface="Tahoma"/>
              </a:rPr>
              <a:t> </a:t>
            </a:r>
            <a:r>
              <a:rPr dirty="0" sz="1000" spc="-25" b="1">
                <a:solidFill>
                  <a:srgbClr val="58B378"/>
                </a:solidFill>
                <a:latin typeface="Tahoma"/>
                <a:cs typeface="Tahoma"/>
              </a:rPr>
              <a:t>MHE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3" name="object 53" descr=""/>
          <p:cNvSpPr txBox="1"/>
          <p:nvPr/>
        </p:nvSpPr>
        <p:spPr>
          <a:xfrm>
            <a:off x="842921" y="2740322"/>
            <a:ext cx="675005" cy="608330"/>
          </a:xfrm>
          <a:prstGeom prst="rect">
            <a:avLst/>
          </a:prstGeom>
        </p:spPr>
        <p:txBody>
          <a:bodyPr wrap="square" lIns="0" tIns="50800" rIns="0" bIns="0" rtlCol="0" vert="horz">
            <a:spAutoFit/>
          </a:bodyPr>
          <a:lstStyle/>
          <a:p>
            <a:pPr algn="ctr" marR="12700">
              <a:lnSpc>
                <a:spcPct val="100000"/>
              </a:lnSpc>
              <a:spcBef>
                <a:spcPts val="400"/>
              </a:spcBef>
            </a:pPr>
            <a:r>
              <a:rPr dirty="0" sz="800" spc="-30">
                <a:solidFill>
                  <a:srgbClr val="F9F9F9"/>
                </a:solidFill>
                <a:latin typeface="Tahoma"/>
                <a:cs typeface="Tahoma"/>
              </a:rPr>
              <a:t>à</a:t>
            </a:r>
            <a:r>
              <a:rPr dirty="0" sz="800" spc="-85">
                <a:solidFill>
                  <a:srgbClr val="F9F9F9"/>
                </a:solidFill>
                <a:latin typeface="Tahoma"/>
                <a:cs typeface="Tahoma"/>
              </a:rPr>
              <a:t> </a:t>
            </a:r>
            <a:r>
              <a:rPr dirty="0" sz="800">
                <a:solidFill>
                  <a:srgbClr val="F9F9F9"/>
                </a:solidFill>
                <a:latin typeface="Tahoma"/>
                <a:cs typeface="Tahoma"/>
              </a:rPr>
              <a:t>partir</a:t>
            </a:r>
            <a:r>
              <a:rPr dirty="0" sz="800" spc="-80">
                <a:solidFill>
                  <a:srgbClr val="F9F9F9"/>
                </a:solidFill>
                <a:latin typeface="Tahoma"/>
                <a:cs typeface="Tahoma"/>
              </a:rPr>
              <a:t> </a:t>
            </a:r>
            <a:r>
              <a:rPr dirty="0" sz="800" spc="-25">
                <a:solidFill>
                  <a:srgbClr val="F9F9F9"/>
                </a:solidFill>
                <a:latin typeface="Tahoma"/>
                <a:cs typeface="Tahoma"/>
              </a:rPr>
              <a:t>du</a:t>
            </a:r>
            <a:endParaRPr sz="8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805"/>
              </a:spcBef>
            </a:pPr>
            <a:r>
              <a:rPr dirty="0" sz="2100" spc="-310" b="1">
                <a:latin typeface="Tahoma"/>
                <a:cs typeface="Tahoma"/>
              </a:rPr>
              <a:t>13/08</a:t>
            </a:r>
            <a:endParaRPr sz="2100">
              <a:latin typeface="Tahoma"/>
              <a:cs typeface="Tahoma"/>
            </a:endParaRPr>
          </a:p>
        </p:txBody>
      </p:sp>
      <p:sp>
        <p:nvSpPr>
          <p:cNvPr id="54" name="object 54" descr=""/>
          <p:cNvSpPr txBox="1"/>
          <p:nvPr/>
        </p:nvSpPr>
        <p:spPr>
          <a:xfrm>
            <a:off x="935380" y="3825221"/>
            <a:ext cx="469900" cy="1466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00" spc="-30">
                <a:solidFill>
                  <a:srgbClr val="F9F9F9"/>
                </a:solidFill>
                <a:latin typeface="Tahoma"/>
                <a:cs typeface="Tahoma"/>
              </a:rPr>
              <a:t>à</a:t>
            </a:r>
            <a:r>
              <a:rPr dirty="0" sz="800" spc="-85">
                <a:solidFill>
                  <a:srgbClr val="F9F9F9"/>
                </a:solidFill>
                <a:latin typeface="Tahoma"/>
                <a:cs typeface="Tahoma"/>
              </a:rPr>
              <a:t> </a:t>
            </a:r>
            <a:r>
              <a:rPr dirty="0" sz="800">
                <a:solidFill>
                  <a:srgbClr val="F9F9F9"/>
                </a:solidFill>
                <a:latin typeface="Tahoma"/>
                <a:cs typeface="Tahoma"/>
              </a:rPr>
              <a:t>partir</a:t>
            </a:r>
            <a:r>
              <a:rPr dirty="0" sz="800" spc="-80">
                <a:solidFill>
                  <a:srgbClr val="F9F9F9"/>
                </a:solidFill>
                <a:latin typeface="Tahoma"/>
                <a:cs typeface="Tahoma"/>
              </a:rPr>
              <a:t> </a:t>
            </a:r>
            <a:r>
              <a:rPr dirty="0" sz="800" spc="-25">
                <a:solidFill>
                  <a:srgbClr val="F9F9F9"/>
                </a:solidFill>
                <a:latin typeface="Tahoma"/>
                <a:cs typeface="Tahoma"/>
              </a:rPr>
              <a:t>du</a:t>
            </a:r>
            <a:endParaRPr sz="800">
              <a:latin typeface="Tahoma"/>
              <a:cs typeface="Tahoma"/>
            </a:endParaRPr>
          </a:p>
        </p:txBody>
      </p:sp>
      <p:sp>
        <p:nvSpPr>
          <p:cNvPr id="55" name="object 55" descr=""/>
          <p:cNvSpPr txBox="1"/>
          <p:nvPr/>
        </p:nvSpPr>
        <p:spPr>
          <a:xfrm>
            <a:off x="1820689" y="2808680"/>
            <a:ext cx="1782445" cy="6546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635">
              <a:lnSpc>
                <a:spcPct val="114599"/>
              </a:lnSpc>
              <a:spcBef>
                <a:spcPts val="100"/>
              </a:spcBef>
            </a:pPr>
            <a:r>
              <a:rPr dirty="0" sz="1200">
                <a:latin typeface="Tahoma"/>
                <a:cs typeface="Tahoma"/>
              </a:rPr>
              <a:t>Faire</a:t>
            </a:r>
            <a:r>
              <a:rPr dirty="0" sz="1200" spc="-125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signer</a:t>
            </a:r>
            <a:r>
              <a:rPr dirty="0" sz="1200" spc="-12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son</a:t>
            </a:r>
            <a:r>
              <a:rPr dirty="0" sz="1200" spc="135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certificat </a:t>
            </a:r>
            <a:r>
              <a:rPr dirty="0" sz="1200">
                <a:latin typeface="Tahoma"/>
                <a:cs typeface="Tahoma"/>
              </a:rPr>
              <a:t>sanitaire</a:t>
            </a:r>
            <a:r>
              <a:rPr dirty="0" sz="1200" spc="-125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par</a:t>
            </a:r>
            <a:r>
              <a:rPr dirty="0" sz="1200" spc="-12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le</a:t>
            </a:r>
            <a:r>
              <a:rPr dirty="0" sz="1200" spc="-120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vétérinaire, </a:t>
            </a:r>
            <a:r>
              <a:rPr dirty="0" sz="1200">
                <a:latin typeface="Tahoma"/>
                <a:cs typeface="Tahoma"/>
              </a:rPr>
              <a:t>le</a:t>
            </a:r>
            <a:r>
              <a:rPr dirty="0" sz="1200" spc="-120">
                <a:latin typeface="Tahoma"/>
                <a:cs typeface="Tahoma"/>
              </a:rPr>
              <a:t> </a:t>
            </a:r>
            <a:r>
              <a:rPr dirty="0" sz="1200" spc="-45">
                <a:latin typeface="Tahoma"/>
                <a:cs typeface="Tahoma"/>
              </a:rPr>
              <a:t>GDS</a:t>
            </a:r>
            <a:r>
              <a:rPr dirty="0" sz="1200" spc="-12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et</a:t>
            </a:r>
            <a:r>
              <a:rPr dirty="0" sz="1200" spc="-120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la</a:t>
            </a:r>
            <a:r>
              <a:rPr dirty="0" sz="1200" spc="-120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DDecPP**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56" name="object 56" descr=""/>
          <p:cNvSpPr txBox="1"/>
          <p:nvPr/>
        </p:nvSpPr>
        <p:spPr>
          <a:xfrm>
            <a:off x="848726" y="4051017"/>
            <a:ext cx="662940" cy="582295"/>
          </a:xfrm>
          <a:prstGeom prst="rect">
            <a:avLst/>
          </a:prstGeom>
        </p:spPr>
        <p:txBody>
          <a:bodyPr wrap="square" lIns="0" tIns="43815" rIns="0" bIns="0" rtlCol="0" vert="horz">
            <a:spAutoFit/>
          </a:bodyPr>
          <a:lstStyle/>
          <a:p>
            <a:pPr algn="ctr" marR="12065">
              <a:lnSpc>
                <a:spcPct val="100000"/>
              </a:lnSpc>
              <a:spcBef>
                <a:spcPts val="345"/>
              </a:spcBef>
            </a:pPr>
            <a:r>
              <a:rPr dirty="0" sz="800" spc="-30">
                <a:solidFill>
                  <a:srgbClr val="F9F9F9"/>
                </a:solidFill>
                <a:latin typeface="Tahoma"/>
                <a:cs typeface="Tahoma"/>
              </a:rPr>
              <a:t>à</a:t>
            </a:r>
            <a:r>
              <a:rPr dirty="0" sz="800" spc="-85">
                <a:solidFill>
                  <a:srgbClr val="F9F9F9"/>
                </a:solidFill>
                <a:latin typeface="Tahoma"/>
                <a:cs typeface="Tahoma"/>
              </a:rPr>
              <a:t> </a:t>
            </a:r>
            <a:r>
              <a:rPr dirty="0" sz="800">
                <a:solidFill>
                  <a:srgbClr val="F9F9F9"/>
                </a:solidFill>
                <a:latin typeface="Tahoma"/>
                <a:cs typeface="Tahoma"/>
              </a:rPr>
              <a:t>partir</a:t>
            </a:r>
            <a:r>
              <a:rPr dirty="0" sz="800" spc="-80">
                <a:solidFill>
                  <a:srgbClr val="F9F9F9"/>
                </a:solidFill>
                <a:latin typeface="Tahoma"/>
                <a:cs typeface="Tahoma"/>
              </a:rPr>
              <a:t> </a:t>
            </a:r>
            <a:r>
              <a:rPr dirty="0" sz="800" spc="-25">
                <a:solidFill>
                  <a:srgbClr val="F9F9F9"/>
                </a:solidFill>
                <a:latin typeface="Tahoma"/>
                <a:cs typeface="Tahoma"/>
              </a:rPr>
              <a:t>du</a:t>
            </a:r>
            <a:endParaRPr sz="8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655"/>
              </a:spcBef>
            </a:pPr>
            <a:r>
              <a:rPr dirty="0" sz="2100" spc="-330" b="1">
                <a:latin typeface="Tahoma"/>
                <a:cs typeface="Tahoma"/>
              </a:rPr>
              <a:t>17/08</a:t>
            </a:r>
            <a:endParaRPr sz="2100">
              <a:latin typeface="Tahoma"/>
              <a:cs typeface="Tahoma"/>
            </a:endParaRPr>
          </a:p>
        </p:txBody>
      </p:sp>
      <p:pic>
        <p:nvPicPr>
          <p:cNvPr id="57" name="object 57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9466783" y="5093908"/>
            <a:ext cx="1242212" cy="129174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GDS Deux-Sevres</dc:creator>
  <cp:keywords>DAGq5lK_tqU,BAGkPGghpv4,0</cp:keywords>
  <dc:title>FESTIV'AGRI INFO CONCOURS</dc:title>
  <dcterms:created xsi:type="dcterms:W3CDTF">2025-07-12T19:28:10Z</dcterms:created>
  <dcterms:modified xsi:type="dcterms:W3CDTF">2025-07-12T19:28:10Z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2025-07-09T00:00:00Z</vt:filetime>
  </property>
  <property fmtid="{D5CDD505-2E9C-101B-9397-08002B2CF9AE}" pid="3" name="Creator">
    <vt:lpwstr>Canva</vt:lpwstr>
  </property>
  <property fmtid="{D5CDD505-2E9C-101B-9397-08002B2CF9AE}" pid="4" name="LastSaved">
    <vt:filetime>2025-07-12T00:00:00Z</vt:filetime>
  </property>
  <property fmtid="{D5CDD505-2E9C-101B-9397-08002B2CF9AE}" pid="5" name="Producer">
    <vt:lpwstr>iLovePDF</vt:lpwstr>
  </property>
</Properties>
</file>